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7"/>
  </p:notesMasterIdLst>
  <p:sldIdLst>
    <p:sldId id="259" r:id="rId2"/>
    <p:sldId id="335" r:id="rId3"/>
    <p:sldId id="309" r:id="rId4"/>
    <p:sldId id="336" r:id="rId5"/>
    <p:sldId id="310" r:id="rId6"/>
    <p:sldId id="311" r:id="rId7"/>
    <p:sldId id="312" r:id="rId8"/>
    <p:sldId id="313" r:id="rId9"/>
    <p:sldId id="330" r:id="rId10"/>
    <p:sldId id="331" r:id="rId11"/>
    <p:sldId id="332" r:id="rId12"/>
    <p:sldId id="333" r:id="rId13"/>
    <p:sldId id="334" r:id="rId14"/>
    <p:sldId id="288" r:id="rId15"/>
    <p:sldId id="289" r:id="rId16"/>
  </p:sldIdLst>
  <p:sldSz cx="9144000" cy="6858000" type="screen4x3"/>
  <p:notesSz cx="6858000" cy="9144000"/>
  <p:defaultTextStyle>
    <a:defPPr>
      <a:defRPr lang="es-E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984" y="-6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7B823D-5467-43A2-8685-F10EA16A4196}" type="datetimeFigureOut">
              <a:rPr lang="es-ES" smtClean="0"/>
              <a:pPr/>
              <a:t>29/10/2015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9CFE06-0C49-4CE7-862C-3FFAD8514C38}" type="slidenum">
              <a:rPr lang="es-ES" smtClean="0"/>
              <a:pPr/>
              <a:t>‹Nº›</a:t>
            </a:fld>
            <a:endParaRPr lang="es-ES"/>
          </a:p>
        </p:txBody>
      </p:sp>
    </p:spTree>
    <p:extLst>
      <p:ext uri="{BB962C8B-B14F-4D97-AF65-F5344CB8AC3E}">
        <p14:creationId xmlns:p14="http://schemas.microsoft.com/office/powerpoint/2010/main" xmlns="" val="485792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1</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12</a:t>
            </a:fld>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13</a:t>
            </a:fld>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14</a:t>
            </a:fld>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15</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3</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5</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6</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7</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8</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9</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10</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149CFE06-0C49-4CE7-862C-3FFAD8514C38}" type="slidenum">
              <a:rPr lang="es-ES" smtClean="0"/>
              <a:pPr/>
              <a:t>11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pPr>
              <a:defRPr/>
            </a:pPr>
            <a:endParaRPr lang="es-ES"/>
          </a:p>
        </p:txBody>
      </p:sp>
      <p:sp>
        <p:nvSpPr>
          <p:cNvPr id="20" name="19 Marcador de pie de página"/>
          <p:cNvSpPr>
            <a:spLocks noGrp="1"/>
          </p:cNvSpPr>
          <p:nvPr>
            <p:ph type="ftr" sz="quarter" idx="11"/>
          </p:nvPr>
        </p:nvSpPr>
        <p:spPr/>
        <p:txBody>
          <a:bodyPr/>
          <a:lstStyle>
            <a:extLst/>
          </a:lstStyle>
          <a:p>
            <a:pPr>
              <a:defRPr/>
            </a:pPr>
            <a:endParaRPr lang="es-ES"/>
          </a:p>
        </p:txBody>
      </p:sp>
      <p:sp>
        <p:nvSpPr>
          <p:cNvPr id="10" name="9 Marcador de número de diapositiva"/>
          <p:cNvSpPr>
            <a:spLocks noGrp="1"/>
          </p:cNvSpPr>
          <p:nvPr>
            <p:ph type="sldNum" sz="quarter" idx="12"/>
          </p:nvPr>
        </p:nvSpPr>
        <p:spPr/>
        <p:txBody>
          <a:bodyPr/>
          <a:lstStyle>
            <a:extLst/>
          </a:lstStyle>
          <a:p>
            <a:pPr>
              <a:defRPr/>
            </a:pPr>
            <a:fld id="{76A38C57-AA5A-4A97-A1C9-EDE4CC1C541C}" type="slidenum">
              <a:rPr lang="es-ES" smtClean="0"/>
              <a:pPr>
                <a:defRPr/>
              </a:pPr>
              <a:t>‹Nº›</a:t>
            </a:fld>
            <a:endParaRPr lang="es-ES"/>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pPr>
              <a:defRPr/>
            </a:pPr>
            <a:endParaRPr lang="es-ES"/>
          </a:p>
        </p:txBody>
      </p:sp>
      <p:sp>
        <p:nvSpPr>
          <p:cNvPr id="5" name="4 Marcador de pie de página"/>
          <p:cNvSpPr>
            <a:spLocks noGrp="1"/>
          </p:cNvSpPr>
          <p:nvPr>
            <p:ph type="ftr" sz="quarter" idx="11"/>
          </p:nvPr>
        </p:nvSpPr>
        <p:spPr/>
        <p:txBody>
          <a:bodyPr/>
          <a:lstStyle>
            <a:extLst/>
          </a:lstStyle>
          <a:p>
            <a:pPr>
              <a:defRPr/>
            </a:pPr>
            <a:endParaRPr lang="es-ES"/>
          </a:p>
        </p:txBody>
      </p:sp>
      <p:sp>
        <p:nvSpPr>
          <p:cNvPr id="6" name="5 Marcador de número de diapositiva"/>
          <p:cNvSpPr>
            <a:spLocks noGrp="1"/>
          </p:cNvSpPr>
          <p:nvPr>
            <p:ph type="sldNum" sz="quarter" idx="12"/>
          </p:nvPr>
        </p:nvSpPr>
        <p:spPr/>
        <p:txBody>
          <a:bodyPr/>
          <a:lstStyle>
            <a:extLst/>
          </a:lstStyle>
          <a:p>
            <a:pPr>
              <a:defRPr/>
            </a:pPr>
            <a:fld id="{504DC10D-CFA1-45A4-8E09-F5C902B37F04}" type="slidenum">
              <a:rPr lang="es-ES" smtClean="0"/>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pPr>
              <a:defRPr/>
            </a:pPr>
            <a:endParaRPr lang="es-ES"/>
          </a:p>
        </p:txBody>
      </p:sp>
      <p:sp>
        <p:nvSpPr>
          <p:cNvPr id="5" name="4 Marcador de pie de página"/>
          <p:cNvSpPr>
            <a:spLocks noGrp="1"/>
          </p:cNvSpPr>
          <p:nvPr>
            <p:ph type="ftr" sz="quarter" idx="11"/>
          </p:nvPr>
        </p:nvSpPr>
        <p:spPr/>
        <p:txBody>
          <a:bodyPr/>
          <a:lstStyle>
            <a:extLst/>
          </a:lstStyle>
          <a:p>
            <a:pPr>
              <a:defRPr/>
            </a:pPr>
            <a:endParaRPr lang="es-ES"/>
          </a:p>
        </p:txBody>
      </p:sp>
      <p:sp>
        <p:nvSpPr>
          <p:cNvPr id="6" name="5 Marcador de número de diapositiva"/>
          <p:cNvSpPr>
            <a:spLocks noGrp="1"/>
          </p:cNvSpPr>
          <p:nvPr>
            <p:ph type="sldNum" sz="quarter" idx="12"/>
          </p:nvPr>
        </p:nvSpPr>
        <p:spPr/>
        <p:txBody>
          <a:bodyPr/>
          <a:lstStyle>
            <a:extLst/>
          </a:lstStyle>
          <a:p>
            <a:pPr>
              <a:defRPr/>
            </a:pPr>
            <a:fld id="{76EA2F98-4A41-4B9A-B2C8-8DCE53B00C2A}" type="slidenum">
              <a:rPr lang="es-ES" smtClean="0"/>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pPr>
              <a:defRPr/>
            </a:pPr>
            <a:endParaRPr lang="es-ES"/>
          </a:p>
        </p:txBody>
      </p:sp>
      <p:sp>
        <p:nvSpPr>
          <p:cNvPr id="5" name="4 Marcador de pie de página"/>
          <p:cNvSpPr>
            <a:spLocks noGrp="1"/>
          </p:cNvSpPr>
          <p:nvPr>
            <p:ph type="ftr" sz="quarter" idx="11"/>
          </p:nvPr>
        </p:nvSpPr>
        <p:spPr/>
        <p:txBody>
          <a:bodyPr/>
          <a:lstStyle>
            <a:extLst/>
          </a:lstStyle>
          <a:p>
            <a:pPr>
              <a:defRPr/>
            </a:pPr>
            <a:endParaRPr lang="es-ES"/>
          </a:p>
        </p:txBody>
      </p:sp>
      <p:sp>
        <p:nvSpPr>
          <p:cNvPr id="6" name="5 Marcador de número de diapositiva"/>
          <p:cNvSpPr>
            <a:spLocks noGrp="1"/>
          </p:cNvSpPr>
          <p:nvPr>
            <p:ph type="sldNum" sz="quarter" idx="12"/>
          </p:nvPr>
        </p:nvSpPr>
        <p:spPr/>
        <p:txBody>
          <a:bodyPr/>
          <a:lstStyle>
            <a:extLst/>
          </a:lstStyle>
          <a:p>
            <a:pPr>
              <a:defRPr/>
            </a:pPr>
            <a:fld id="{FFA3D937-3C0C-4411-A068-98E855AC450F}" type="slidenum">
              <a:rPr lang="es-ES" smtClean="0"/>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pPr>
              <a:defRPr/>
            </a:pPr>
            <a:endParaRPr lang="es-ES"/>
          </a:p>
        </p:txBody>
      </p:sp>
      <p:sp>
        <p:nvSpPr>
          <p:cNvPr id="5" name="4 Marcador de pie de página"/>
          <p:cNvSpPr>
            <a:spLocks noGrp="1"/>
          </p:cNvSpPr>
          <p:nvPr>
            <p:ph type="ftr" sz="quarter" idx="11"/>
          </p:nvPr>
        </p:nvSpPr>
        <p:spPr/>
        <p:txBody>
          <a:bodyPr/>
          <a:lstStyle>
            <a:extLst/>
          </a:lstStyle>
          <a:p>
            <a:pPr>
              <a:defRPr/>
            </a:pPr>
            <a:endParaRPr lang="es-ES"/>
          </a:p>
        </p:txBody>
      </p:sp>
      <p:sp>
        <p:nvSpPr>
          <p:cNvPr id="6" name="5 Marcador de número de diapositiva"/>
          <p:cNvSpPr>
            <a:spLocks noGrp="1"/>
          </p:cNvSpPr>
          <p:nvPr>
            <p:ph type="sldNum" sz="quarter" idx="12"/>
          </p:nvPr>
        </p:nvSpPr>
        <p:spPr/>
        <p:txBody>
          <a:bodyPr/>
          <a:lstStyle>
            <a:extLst/>
          </a:lstStyle>
          <a:p>
            <a:pPr>
              <a:defRPr/>
            </a:pPr>
            <a:fld id="{3BF3B9D1-8014-45BF-8615-30A063B194D8}" type="slidenum">
              <a:rPr lang="es-ES" smtClean="0"/>
              <a:pPr>
                <a:defRPr/>
              </a:pPr>
              <a:t>‹Nº›</a:t>
            </a:fld>
            <a:endParaRPr lang="es-ES"/>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pPr>
              <a:defRPr/>
            </a:pPr>
            <a:endParaRPr lang="es-ES"/>
          </a:p>
        </p:txBody>
      </p:sp>
      <p:sp>
        <p:nvSpPr>
          <p:cNvPr id="6" name="5 Marcador de pie de página"/>
          <p:cNvSpPr>
            <a:spLocks noGrp="1"/>
          </p:cNvSpPr>
          <p:nvPr>
            <p:ph type="ftr" sz="quarter" idx="11"/>
          </p:nvPr>
        </p:nvSpPr>
        <p:spPr/>
        <p:txBody>
          <a:bodyPr/>
          <a:lstStyle>
            <a:extLst/>
          </a:lstStyle>
          <a:p>
            <a:pPr>
              <a:defRPr/>
            </a:pPr>
            <a:endParaRPr lang="es-ES"/>
          </a:p>
        </p:txBody>
      </p:sp>
      <p:sp>
        <p:nvSpPr>
          <p:cNvPr id="7" name="6 Marcador de número de diapositiva"/>
          <p:cNvSpPr>
            <a:spLocks noGrp="1"/>
          </p:cNvSpPr>
          <p:nvPr>
            <p:ph type="sldNum" sz="quarter" idx="12"/>
          </p:nvPr>
        </p:nvSpPr>
        <p:spPr/>
        <p:txBody>
          <a:bodyPr/>
          <a:lstStyle>
            <a:extLst/>
          </a:lstStyle>
          <a:p>
            <a:pPr>
              <a:defRPr/>
            </a:pPr>
            <a:fld id="{40987075-A8B2-4442-B53E-7CABDC3EF518}" type="slidenum">
              <a:rPr lang="es-ES" smtClean="0"/>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pPr>
              <a:defRPr/>
            </a:pPr>
            <a:endParaRPr lang="es-ES"/>
          </a:p>
        </p:txBody>
      </p:sp>
      <p:sp>
        <p:nvSpPr>
          <p:cNvPr id="8" name="7 Marcador de pie de página"/>
          <p:cNvSpPr>
            <a:spLocks noGrp="1"/>
          </p:cNvSpPr>
          <p:nvPr>
            <p:ph type="ftr" sz="quarter" idx="11"/>
          </p:nvPr>
        </p:nvSpPr>
        <p:spPr/>
        <p:txBody>
          <a:bodyPr/>
          <a:lstStyle>
            <a:extLst/>
          </a:lstStyle>
          <a:p>
            <a:pPr>
              <a:defRPr/>
            </a:pPr>
            <a:endParaRPr lang="es-ES"/>
          </a:p>
        </p:txBody>
      </p:sp>
      <p:sp>
        <p:nvSpPr>
          <p:cNvPr id="9" name="8 Marcador de número de diapositiva"/>
          <p:cNvSpPr>
            <a:spLocks noGrp="1"/>
          </p:cNvSpPr>
          <p:nvPr>
            <p:ph type="sldNum" sz="quarter" idx="12"/>
          </p:nvPr>
        </p:nvSpPr>
        <p:spPr/>
        <p:txBody>
          <a:bodyPr/>
          <a:lstStyle>
            <a:extLst/>
          </a:lstStyle>
          <a:p>
            <a:pPr>
              <a:defRPr/>
            </a:pPr>
            <a:fld id="{7DE18B1E-A02F-405E-85FB-7FEC9EA76B3E}" type="slidenum">
              <a:rPr lang="es-ES" smtClean="0"/>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pPr>
              <a:defRPr/>
            </a:pPr>
            <a:endParaRPr lang="es-ES"/>
          </a:p>
        </p:txBody>
      </p:sp>
      <p:sp>
        <p:nvSpPr>
          <p:cNvPr id="4" name="3 Marcador de pie de página"/>
          <p:cNvSpPr>
            <a:spLocks noGrp="1"/>
          </p:cNvSpPr>
          <p:nvPr>
            <p:ph type="ftr" sz="quarter" idx="11"/>
          </p:nvPr>
        </p:nvSpPr>
        <p:spPr/>
        <p:txBody>
          <a:bodyPr/>
          <a:lstStyle>
            <a:extLst/>
          </a:lstStyle>
          <a:p>
            <a:pPr>
              <a:defRPr/>
            </a:pPr>
            <a:endParaRPr lang="es-ES"/>
          </a:p>
        </p:txBody>
      </p:sp>
      <p:sp>
        <p:nvSpPr>
          <p:cNvPr id="5" name="4 Marcador de número de diapositiva"/>
          <p:cNvSpPr>
            <a:spLocks noGrp="1"/>
          </p:cNvSpPr>
          <p:nvPr>
            <p:ph type="sldNum" sz="quarter" idx="12"/>
          </p:nvPr>
        </p:nvSpPr>
        <p:spPr/>
        <p:txBody>
          <a:bodyPr/>
          <a:lstStyle>
            <a:extLst/>
          </a:lstStyle>
          <a:p>
            <a:pPr>
              <a:defRPr/>
            </a:pPr>
            <a:fld id="{380B4B79-76CB-4560-AFF1-E1C37E1F08E5}" type="slidenum">
              <a:rPr lang="es-ES" smtClean="0"/>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pPr>
              <a:defRPr/>
            </a:pPr>
            <a:endParaRPr lang="es-ES"/>
          </a:p>
        </p:txBody>
      </p:sp>
      <p:sp>
        <p:nvSpPr>
          <p:cNvPr id="3" name="2 Marcador de pie de página"/>
          <p:cNvSpPr>
            <a:spLocks noGrp="1"/>
          </p:cNvSpPr>
          <p:nvPr>
            <p:ph type="ftr" sz="quarter" idx="11"/>
          </p:nvPr>
        </p:nvSpPr>
        <p:spPr/>
        <p:txBody>
          <a:bodyPr/>
          <a:lstStyle>
            <a:extLst/>
          </a:lstStyle>
          <a:p>
            <a:pPr>
              <a:defRPr/>
            </a:pPr>
            <a:endParaRPr lang="es-ES"/>
          </a:p>
        </p:txBody>
      </p:sp>
      <p:sp>
        <p:nvSpPr>
          <p:cNvPr id="4" name="3 Marcador de número de diapositiva"/>
          <p:cNvSpPr>
            <a:spLocks noGrp="1"/>
          </p:cNvSpPr>
          <p:nvPr>
            <p:ph type="sldNum" sz="quarter" idx="12"/>
          </p:nvPr>
        </p:nvSpPr>
        <p:spPr/>
        <p:txBody>
          <a:bodyPr/>
          <a:lstStyle>
            <a:extLst/>
          </a:lstStyle>
          <a:p>
            <a:pPr>
              <a:defRPr/>
            </a:pPr>
            <a:fld id="{8823DD1B-85F3-4630-91BF-AA7D1E72E07F}" type="slidenum">
              <a:rPr lang="es-ES" smtClean="0"/>
              <a:pPr>
                <a:defRPr/>
              </a:pPr>
              <a:t>‹Nº›</a:t>
            </a:fld>
            <a:endParaRPr lang="es-ES"/>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pPr>
              <a:defRPr/>
            </a:pPr>
            <a:endParaRPr lang="es-ES"/>
          </a:p>
        </p:txBody>
      </p:sp>
      <p:sp>
        <p:nvSpPr>
          <p:cNvPr id="6" name="5 Marcador de pie de página"/>
          <p:cNvSpPr>
            <a:spLocks noGrp="1"/>
          </p:cNvSpPr>
          <p:nvPr>
            <p:ph type="ftr" sz="quarter" idx="11"/>
          </p:nvPr>
        </p:nvSpPr>
        <p:spPr/>
        <p:txBody>
          <a:bodyPr/>
          <a:lstStyle>
            <a:extLst/>
          </a:lstStyle>
          <a:p>
            <a:pPr>
              <a:defRPr/>
            </a:pPr>
            <a:endParaRPr lang="es-ES"/>
          </a:p>
        </p:txBody>
      </p:sp>
      <p:sp>
        <p:nvSpPr>
          <p:cNvPr id="7" name="6 Marcador de número de diapositiva"/>
          <p:cNvSpPr>
            <a:spLocks noGrp="1"/>
          </p:cNvSpPr>
          <p:nvPr>
            <p:ph type="sldNum" sz="quarter" idx="12"/>
          </p:nvPr>
        </p:nvSpPr>
        <p:spPr/>
        <p:txBody>
          <a:bodyPr/>
          <a:lstStyle>
            <a:extLst/>
          </a:lstStyle>
          <a:p>
            <a:pPr>
              <a:defRPr/>
            </a:pPr>
            <a:fld id="{2E029C20-437D-4BA4-B049-1139C3D6034C}" type="slidenum">
              <a:rPr lang="es-ES" smtClean="0"/>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pPr>
              <a:defRPr/>
            </a:pPr>
            <a:endParaRPr lang="es-ES"/>
          </a:p>
        </p:txBody>
      </p:sp>
      <p:sp>
        <p:nvSpPr>
          <p:cNvPr id="6" name="5 Marcador de pie de página"/>
          <p:cNvSpPr>
            <a:spLocks noGrp="1"/>
          </p:cNvSpPr>
          <p:nvPr>
            <p:ph type="ftr" sz="quarter" idx="11"/>
          </p:nvPr>
        </p:nvSpPr>
        <p:spPr/>
        <p:txBody>
          <a:bodyPr/>
          <a:lstStyle>
            <a:extLst/>
          </a:lstStyle>
          <a:p>
            <a:pPr>
              <a:defRPr/>
            </a:pPr>
            <a:endParaRPr lang="es-ES"/>
          </a:p>
        </p:txBody>
      </p:sp>
      <p:sp>
        <p:nvSpPr>
          <p:cNvPr id="7" name="6 Marcador de número de diapositiva"/>
          <p:cNvSpPr>
            <a:spLocks noGrp="1"/>
          </p:cNvSpPr>
          <p:nvPr>
            <p:ph type="sldNum" sz="quarter" idx="12"/>
          </p:nvPr>
        </p:nvSpPr>
        <p:spPr/>
        <p:txBody>
          <a:bodyPr/>
          <a:lstStyle>
            <a:extLst/>
          </a:lstStyle>
          <a:p>
            <a:pPr>
              <a:defRPr/>
            </a:pPr>
            <a:fld id="{9EC1D53B-84F5-4F61-A9E9-059629F9AEE8}" type="slidenum">
              <a:rPr lang="es-ES" smtClean="0"/>
              <a:pPr>
                <a:defRPr/>
              </a:pPr>
              <a:t>‹Nº›</a:t>
            </a:fld>
            <a:endParaRPr lang="es-ES"/>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s-ES"/>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s-ES"/>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9546D9EF-FDA9-49CF-835A-3A0304A8A55D}" type="slidenum">
              <a:rPr lang="es-ES" smtClean="0"/>
              <a:pPr>
                <a:defRPr/>
              </a:pPr>
              <a:t>‹Nº›</a:t>
            </a:fld>
            <a:endParaRPr lang="es-ES"/>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048072" y="1052513"/>
            <a:ext cx="7772400" cy="1470025"/>
          </a:xfrm>
        </p:spPr>
        <p:txBody>
          <a:bodyPr>
            <a:normAutofit/>
          </a:bodyPr>
          <a:lstStyle/>
          <a:p>
            <a:pPr algn="ctr" eaLnBrk="1" hangingPunct="1"/>
            <a:r>
              <a:rPr lang="es-ES" sz="2800" b="1" dirty="0" smtClean="0"/>
              <a:t>Midiendo la Eficiencia en el Sector Público</a:t>
            </a:r>
            <a:br>
              <a:rPr lang="es-ES" sz="2800" b="1" dirty="0" smtClean="0"/>
            </a:br>
            <a:r>
              <a:rPr lang="es-ES" sz="2800" dirty="0" smtClean="0"/>
              <a:t/>
            </a:r>
            <a:br>
              <a:rPr lang="es-ES" sz="2800" dirty="0" smtClean="0"/>
            </a:br>
            <a:r>
              <a:rPr lang="es-ES" sz="2800" dirty="0" smtClean="0">
                <a:effectLst/>
              </a:rPr>
              <a:t>Montevideo</a:t>
            </a:r>
            <a:r>
              <a:rPr lang="es-ES" sz="2400" dirty="0" smtClean="0">
                <a:effectLst/>
              </a:rPr>
              <a:t> 19-23 de octubre de 2015</a:t>
            </a:r>
          </a:p>
        </p:txBody>
      </p:sp>
      <p:sp>
        <p:nvSpPr>
          <p:cNvPr id="2051" name="Rectangle 3"/>
          <p:cNvSpPr>
            <a:spLocks noGrp="1" noChangeArrowheads="1"/>
          </p:cNvSpPr>
          <p:nvPr>
            <p:ph type="subTitle" idx="1"/>
          </p:nvPr>
        </p:nvSpPr>
        <p:spPr>
          <a:xfrm>
            <a:off x="971600" y="4365625"/>
            <a:ext cx="7632650" cy="1273175"/>
          </a:xfrm>
        </p:spPr>
        <p:txBody>
          <a:bodyPr/>
          <a:lstStyle/>
          <a:p>
            <a:pPr algn="ctr" eaLnBrk="1" hangingPunct="1"/>
            <a:r>
              <a:rPr lang="es-ES" sz="2400" dirty="0" smtClean="0">
                <a:effectLst>
                  <a:outerShdw blurRad="38100" dist="38100" dir="2700000" algn="tl">
                    <a:srgbClr val="000000">
                      <a:alpha val="43137"/>
                    </a:srgbClr>
                  </a:outerShdw>
                </a:effectLst>
              </a:rPr>
              <a:t>Javier Salinas Jiménez</a:t>
            </a:r>
          </a:p>
          <a:p>
            <a:pPr algn="ctr" eaLnBrk="1" hangingPunct="1"/>
            <a:endParaRPr lang="es-ES" sz="2400" dirty="0" smtClean="0"/>
          </a:p>
          <a:p>
            <a:pPr algn="ctr" eaLnBrk="1" hangingPunct="1"/>
            <a:r>
              <a:rPr lang="es-ES" sz="2000" dirty="0" smtClean="0"/>
              <a:t>Universidad Autónoma de Madrid</a:t>
            </a:r>
          </a:p>
        </p:txBody>
      </p:sp>
      <p:cxnSp>
        <p:nvCxnSpPr>
          <p:cNvPr id="4" name="3 Conector recto"/>
          <p:cNvCxnSpPr/>
          <p:nvPr/>
        </p:nvCxnSpPr>
        <p:spPr>
          <a:xfrm>
            <a:off x="1331640"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5" name="4 Conector recto"/>
          <p:cNvCxnSpPr/>
          <p:nvPr/>
        </p:nvCxnSpPr>
        <p:spPr>
          <a:xfrm>
            <a:off x="1331640" y="191683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marL="87313" indent="-4763" algn="just">
              <a:buNone/>
            </a:pPr>
            <a:r>
              <a:rPr lang="es-ES" sz="2400" b="1" dirty="0" smtClean="0"/>
              <a:t>OBJETIVO:</a:t>
            </a:r>
          </a:p>
          <a:p>
            <a:pPr marL="87313" indent="-4763" algn="just">
              <a:spcBef>
                <a:spcPts val="2400"/>
              </a:spcBef>
              <a:buNone/>
            </a:pPr>
            <a:r>
              <a:rPr lang="es-ES" sz="2400" dirty="0" smtClean="0"/>
              <a:t>Construir un conjunto de indicadores que permitan los programas de lucha contra la pobreza.</a:t>
            </a:r>
          </a:p>
          <a:p>
            <a:pPr marL="87313" indent="-4763" algn="just">
              <a:buNone/>
            </a:pPr>
            <a:endParaRPr lang="es-ES" sz="2400" dirty="0" smtClean="0"/>
          </a:p>
          <a:p>
            <a:pPr marL="87313" indent="-4763" algn="just">
              <a:buNone/>
            </a:pPr>
            <a:endParaRPr lang="es-ES" sz="2400" dirty="0" smtClean="0"/>
          </a:p>
          <a:p>
            <a:pPr marL="87313" indent="-4763" algn="just">
              <a:buNone/>
            </a:pPr>
            <a:r>
              <a:rPr lang="es-ES" sz="2400" b="1" dirty="0" smtClean="0"/>
              <a:t>ÁMBITO DE APLICACIÓN:</a:t>
            </a:r>
          </a:p>
          <a:p>
            <a:pPr marL="87313" indent="-4763" algn="just">
              <a:spcBef>
                <a:spcPts val="2400"/>
              </a:spcBef>
              <a:buNone/>
            </a:pPr>
            <a:r>
              <a:rPr lang="es-ES" sz="2400" dirty="0" smtClean="0"/>
              <a:t>Comunidad de Madrid</a:t>
            </a:r>
          </a:p>
          <a:p>
            <a:pPr marL="87313" indent="-4763" algn="just">
              <a:buNone/>
            </a:pPr>
            <a:r>
              <a:rPr lang="es-ES" sz="2400" dirty="0" smtClean="0"/>
              <a:t>Ingreso Madrileño de Integración (IMI)</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marL="87313" indent="-4763" algn="just">
              <a:buNone/>
            </a:pPr>
            <a:r>
              <a:rPr lang="es-ES" sz="2400" b="1" dirty="0" smtClean="0"/>
              <a:t>Problemas para construir Indicadores </a:t>
            </a:r>
          </a:p>
          <a:p>
            <a:pPr marL="87313" indent="-4763" algn="ctr">
              <a:spcBef>
                <a:spcPts val="1200"/>
              </a:spcBef>
              <a:spcAft>
                <a:spcPts val="1200"/>
              </a:spcAft>
              <a:buNone/>
            </a:pPr>
            <a:r>
              <a:rPr lang="es-ES" sz="2400" dirty="0" smtClean="0"/>
              <a:t>Disponibilidad de información estadística</a:t>
            </a:r>
          </a:p>
          <a:p>
            <a:pPr marL="457200" indent="-457200" algn="just">
              <a:lnSpc>
                <a:spcPct val="110000"/>
              </a:lnSpc>
              <a:spcAft>
                <a:spcPts val="600"/>
              </a:spcAft>
              <a:buNone/>
            </a:pPr>
            <a:r>
              <a:rPr lang="es-ES" sz="2400" u="sng" dirty="0" smtClean="0"/>
              <a:t>A falta de estadísticas oficiales</a:t>
            </a:r>
            <a:r>
              <a:rPr lang="es-ES" sz="2400" dirty="0" smtClean="0"/>
              <a:t>, dos vías:</a:t>
            </a:r>
          </a:p>
          <a:p>
            <a:pPr marL="174625" indent="-174625" algn="just">
              <a:lnSpc>
                <a:spcPct val="110000"/>
              </a:lnSpc>
              <a:spcAft>
                <a:spcPts val="600"/>
              </a:spcAft>
              <a:buFont typeface="Wingdings" pitchFamily="2" charset="2"/>
              <a:buChar char="§"/>
            </a:pPr>
            <a:r>
              <a:rPr lang="es-ES" sz="2400" dirty="0" smtClean="0"/>
              <a:t>Realización de encuestas específicas.</a:t>
            </a:r>
          </a:p>
          <a:p>
            <a:pPr marL="174625" indent="0" algn="just">
              <a:lnSpc>
                <a:spcPct val="110000"/>
              </a:lnSpc>
              <a:spcAft>
                <a:spcPts val="600"/>
              </a:spcAft>
              <a:buNone/>
            </a:pPr>
            <a:r>
              <a:rPr lang="es-ES" sz="1800" dirty="0" smtClean="0"/>
              <a:t>Método costoso. Ventaja: pueden diseñarse de tal manera que recogen una información única, como la valoración subjetiva de los clientes de la calidad de los servicios recibidos, la utilidad percibida de la actuación de los profesionales de los centros o el trato recibido.</a:t>
            </a:r>
          </a:p>
          <a:p>
            <a:pPr marL="174625" indent="-174625" algn="just">
              <a:lnSpc>
                <a:spcPct val="110000"/>
              </a:lnSpc>
              <a:spcAft>
                <a:spcPts val="600"/>
              </a:spcAft>
              <a:buFont typeface="Wingdings" pitchFamily="2" charset="2"/>
              <a:buChar char="§"/>
            </a:pPr>
            <a:r>
              <a:rPr lang="es-ES" sz="2400" dirty="0" smtClean="0"/>
              <a:t>Registros administrativos</a:t>
            </a:r>
          </a:p>
          <a:p>
            <a:pPr marL="174625" indent="0" algn="just">
              <a:lnSpc>
                <a:spcPct val="110000"/>
              </a:lnSpc>
              <a:spcAft>
                <a:spcPts val="600"/>
              </a:spcAft>
              <a:buNone/>
            </a:pPr>
            <a:r>
              <a:rPr lang="es-ES" sz="1800" dirty="0" smtClean="0"/>
              <a:t>Aunque son notables las dificultades para que los registros de los centros de servicios sociales sirvan como base de datos para la investigación y la evaluación, en algunos casos pueden proporcionar información valiosa para el desarrollo de ambas funciones</a:t>
            </a:r>
          </a:p>
          <a:p>
            <a:pPr marL="174625" indent="0" algn="just">
              <a:lnSpc>
                <a:spcPct val="110000"/>
              </a:lnSpc>
              <a:spcAft>
                <a:spcPts val="600"/>
              </a:spcAft>
              <a:buNone/>
            </a:pPr>
            <a:endParaRPr lang="es-ES" sz="1800" dirty="0" smtClean="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marL="87313" indent="-4763" algn="just">
              <a:buNone/>
            </a:pPr>
            <a:r>
              <a:rPr lang="es-ES" sz="2000" b="1" dirty="0" smtClean="0"/>
              <a:t>Indicadores de gestión del programa de renta mínima de la Comunidad de Madrid</a:t>
            </a:r>
          </a:p>
          <a:p>
            <a:pPr marL="174625" indent="-174625" algn="just">
              <a:spcBef>
                <a:spcPts val="1800"/>
              </a:spcBef>
              <a:buFont typeface="Wingdings" pitchFamily="2" charset="2"/>
              <a:buChar char="§"/>
            </a:pPr>
            <a:r>
              <a:rPr lang="es-ES" sz="2000" dirty="0" smtClean="0"/>
              <a:t>Singularidad del diseño organizativo de protección de los hogares españoles más pobres.</a:t>
            </a:r>
          </a:p>
          <a:p>
            <a:pPr marL="174625" indent="-174625" algn="just">
              <a:buFont typeface="Wingdings" pitchFamily="2" charset="2"/>
              <a:buChar char="§"/>
            </a:pPr>
            <a:r>
              <a:rPr lang="es-ES" sz="2000" dirty="0" smtClean="0"/>
              <a:t>Dificultad de llevar a cabo evaluación de programas en el ámbito nacional.</a:t>
            </a:r>
          </a:p>
          <a:p>
            <a:pPr marL="174625" indent="0" algn="just">
              <a:spcBef>
                <a:spcPts val="1800"/>
              </a:spcBef>
              <a:buNone/>
            </a:pPr>
            <a:r>
              <a:rPr lang="es-ES" sz="2000" b="1" u="sng" dirty="0" smtClean="0"/>
              <a:t>Ingreso Madrileño de Integración (IMI)</a:t>
            </a:r>
          </a:p>
          <a:p>
            <a:pPr marL="174625" indent="0" algn="just">
              <a:buNone/>
            </a:pPr>
            <a:r>
              <a:rPr lang="es-ES" sz="2000" dirty="0" smtClean="0"/>
              <a:t>Dos estrategias complementarias de lucha contra la pobreza:</a:t>
            </a:r>
          </a:p>
          <a:p>
            <a:pPr marL="631825" indent="-457200" algn="just">
              <a:buFont typeface="+mj-lt"/>
              <a:buAutoNum type="arabicParenR"/>
            </a:pPr>
            <a:r>
              <a:rPr lang="es-ES" sz="2000" dirty="0" smtClean="0"/>
              <a:t>establecimiento de un  nivel básico de protección económica</a:t>
            </a:r>
          </a:p>
          <a:p>
            <a:pPr marL="631825" indent="-457200" algn="just">
              <a:buFont typeface="+mj-lt"/>
              <a:buAutoNum type="arabicParenR"/>
            </a:pPr>
            <a:r>
              <a:rPr lang="es-ES" sz="2000" dirty="0" smtClean="0"/>
              <a:t>el desarrollo de medidas para favorecer la inserción socioeconómica de individuos y hogares en situación de exclusión social</a:t>
            </a:r>
          </a:p>
          <a:p>
            <a:pPr marL="174625" indent="0" algn="just">
              <a:spcBef>
                <a:spcPts val="1800"/>
              </a:spcBef>
              <a:buNone/>
            </a:pPr>
            <a:r>
              <a:rPr lang="es-ES" sz="2000" b="1" dirty="0" smtClean="0"/>
              <a:t>Procedimiento de gestión: </a:t>
            </a:r>
            <a:r>
              <a:rPr lang="es-ES" sz="2000" dirty="0" smtClean="0"/>
              <a:t>Importante labor de los Centros territoriales en la gestión de las ayudas y en los programas de inserción</a:t>
            </a:r>
          </a:p>
          <a:p>
            <a:pPr marL="174625" indent="0" algn="just">
              <a:buNone/>
            </a:pPr>
            <a:endParaRPr lang="es-ES" sz="2000" dirty="0" smtClean="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a:xfrm>
            <a:off x="1435608" y="1124744"/>
            <a:ext cx="7498080" cy="5077544"/>
          </a:xfrm>
        </p:spPr>
        <p:txBody>
          <a:bodyPr>
            <a:noAutofit/>
          </a:bodyPr>
          <a:lstStyle/>
          <a:p>
            <a:pPr marL="87313" indent="-4763" algn="just">
              <a:spcAft>
                <a:spcPts val="1800"/>
              </a:spcAft>
              <a:buNone/>
            </a:pPr>
            <a:r>
              <a:rPr lang="es-ES" sz="2400" b="1" dirty="0" smtClean="0"/>
              <a:t>Definición de indicadores</a:t>
            </a:r>
          </a:p>
          <a:p>
            <a:pPr marL="174625" indent="-174625" algn="just">
              <a:lnSpc>
                <a:spcPct val="110000"/>
              </a:lnSpc>
              <a:spcAft>
                <a:spcPts val="600"/>
              </a:spcAft>
              <a:buFont typeface="Wingdings" pitchFamily="2" charset="2"/>
              <a:buChar char="§"/>
            </a:pPr>
            <a:r>
              <a:rPr lang="es-ES" sz="2200" dirty="0" smtClean="0"/>
              <a:t>Indicadores de recursos: Dotación de Recursos humanos (Li)</a:t>
            </a:r>
          </a:p>
          <a:p>
            <a:pPr marL="174625" indent="-174625" algn="just">
              <a:lnSpc>
                <a:spcPct val="110000"/>
              </a:lnSpc>
              <a:spcAft>
                <a:spcPts val="600"/>
              </a:spcAft>
              <a:buFont typeface="Wingdings" pitchFamily="2" charset="2"/>
              <a:buChar char="§"/>
            </a:pPr>
            <a:r>
              <a:rPr lang="es-ES" sz="2200" dirty="0" smtClean="0"/>
              <a:t>Indicadores de capacidad: (Ni/(Li)  </a:t>
            </a:r>
          </a:p>
          <a:p>
            <a:pPr marL="174625" indent="-174625" algn="just">
              <a:lnSpc>
                <a:spcPct val="110000"/>
              </a:lnSpc>
              <a:spcAft>
                <a:spcPts val="600"/>
              </a:spcAft>
              <a:buFont typeface="Wingdings" pitchFamily="2" charset="2"/>
              <a:buChar char="§"/>
            </a:pPr>
            <a:r>
              <a:rPr lang="es-ES" sz="2200" dirty="0" smtClean="0"/>
              <a:t>Indicadores de proceso: Número de expedientes tramitados</a:t>
            </a:r>
          </a:p>
          <a:p>
            <a:pPr marL="174625" indent="-174625" algn="just">
              <a:lnSpc>
                <a:spcPct val="110000"/>
              </a:lnSpc>
              <a:spcBef>
                <a:spcPts val="0"/>
              </a:spcBef>
              <a:spcAft>
                <a:spcPts val="600"/>
              </a:spcAft>
              <a:buNone/>
            </a:pPr>
            <a:r>
              <a:rPr lang="es-ES" sz="2200" dirty="0" smtClean="0"/>
              <a:t>				   (</a:t>
            </a:r>
            <a:r>
              <a:rPr lang="es-ES" sz="2200" dirty="0" err="1" smtClean="0"/>
              <a:t>Ei</a:t>
            </a:r>
            <a:r>
              <a:rPr lang="es-ES" sz="2200" dirty="0" smtClean="0"/>
              <a:t>), (</a:t>
            </a:r>
            <a:r>
              <a:rPr lang="es-ES" sz="2200" dirty="0" err="1" smtClean="0"/>
              <a:t>Ei</a:t>
            </a:r>
            <a:r>
              <a:rPr lang="es-ES" sz="2200" dirty="0" smtClean="0"/>
              <a:t>/Li)</a:t>
            </a:r>
          </a:p>
          <a:p>
            <a:pPr marL="174625" indent="-174625" algn="just">
              <a:lnSpc>
                <a:spcPct val="110000"/>
              </a:lnSpc>
              <a:spcAft>
                <a:spcPts val="600"/>
              </a:spcAft>
              <a:buFont typeface="Wingdings" pitchFamily="2" charset="2"/>
              <a:buChar char="§"/>
            </a:pPr>
            <a:r>
              <a:rPr lang="es-ES" sz="2200" dirty="0" smtClean="0"/>
              <a:t>Indicadores de resultados:   </a:t>
            </a:r>
          </a:p>
          <a:p>
            <a:pPr marL="448945" lvl="1" indent="-174625" algn="just">
              <a:lnSpc>
                <a:spcPct val="110000"/>
              </a:lnSpc>
              <a:spcAft>
                <a:spcPts val="600"/>
              </a:spcAft>
              <a:buFont typeface="Arial" pitchFamily="34" charset="0"/>
              <a:buChar char="•"/>
            </a:pPr>
            <a:r>
              <a:rPr lang="es-ES" sz="1800" dirty="0" smtClean="0"/>
              <a:t>Tiempo de gestión</a:t>
            </a:r>
          </a:p>
          <a:p>
            <a:pPr marL="448945" lvl="1" indent="-174625" algn="just">
              <a:lnSpc>
                <a:spcPct val="110000"/>
              </a:lnSpc>
              <a:spcAft>
                <a:spcPts val="600"/>
              </a:spcAft>
              <a:buFont typeface="Arial" pitchFamily="34" charset="0"/>
              <a:buChar char="•"/>
            </a:pPr>
            <a:r>
              <a:rPr lang="es-ES" sz="1800" dirty="0" smtClean="0"/>
              <a:t>Tiempo medio de permanencia en el programa</a:t>
            </a:r>
          </a:p>
          <a:p>
            <a:pPr marL="448945" lvl="1" indent="-174625" algn="just">
              <a:lnSpc>
                <a:spcPct val="110000"/>
              </a:lnSpc>
              <a:spcAft>
                <a:spcPts val="600"/>
              </a:spcAft>
              <a:buFont typeface="Arial" pitchFamily="34" charset="0"/>
              <a:buChar char="•"/>
            </a:pPr>
            <a:r>
              <a:rPr lang="es-ES" sz="1800" dirty="0" smtClean="0"/>
              <a:t>Tasa de éxito	</a:t>
            </a:r>
          </a:p>
          <a:p>
            <a:pPr marL="174625" indent="0" algn="just">
              <a:lnSpc>
                <a:spcPct val="110000"/>
              </a:lnSpc>
              <a:spcAft>
                <a:spcPts val="600"/>
              </a:spcAft>
              <a:buNone/>
            </a:pPr>
            <a:endParaRPr lang="es-ES" sz="1800" dirty="0" smtClean="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2" name="Group 2"/>
          <p:cNvGrpSpPr>
            <a:grpSpLocks/>
          </p:cNvGrpSpPr>
          <p:nvPr/>
        </p:nvGrpSpPr>
        <p:grpSpPr bwMode="auto">
          <a:xfrm>
            <a:off x="878904" y="609600"/>
            <a:ext cx="8229600" cy="6019800"/>
            <a:chOff x="-3" y="593"/>
            <a:chExt cx="4064" cy="15741"/>
          </a:xfrm>
        </p:grpSpPr>
        <p:grpSp>
          <p:nvGrpSpPr>
            <p:cNvPr id="30725" name="Group 3"/>
            <p:cNvGrpSpPr>
              <a:grpSpLocks/>
            </p:cNvGrpSpPr>
            <p:nvPr/>
          </p:nvGrpSpPr>
          <p:grpSpPr bwMode="auto">
            <a:xfrm>
              <a:off x="0" y="596"/>
              <a:ext cx="4058" cy="15735"/>
              <a:chOff x="0" y="596"/>
              <a:chExt cx="4058" cy="15735"/>
            </a:xfrm>
          </p:grpSpPr>
          <p:grpSp>
            <p:nvGrpSpPr>
              <p:cNvPr id="30727" name="Group 4"/>
              <p:cNvGrpSpPr>
                <a:grpSpLocks/>
              </p:cNvGrpSpPr>
              <p:nvPr/>
            </p:nvGrpSpPr>
            <p:grpSpPr bwMode="auto">
              <a:xfrm>
                <a:off x="0" y="596"/>
                <a:ext cx="914" cy="470"/>
                <a:chOff x="0" y="596"/>
                <a:chExt cx="914" cy="470"/>
              </a:xfrm>
            </p:grpSpPr>
            <p:sp>
              <p:nvSpPr>
                <p:cNvPr id="31913" name="Rectangle 5"/>
                <p:cNvSpPr>
                  <a:spLocks noChangeArrowheads="1"/>
                </p:cNvSpPr>
                <p:nvPr/>
              </p:nvSpPr>
              <p:spPr bwMode="auto">
                <a:xfrm>
                  <a:off x="12" y="596"/>
                  <a:ext cx="890" cy="470"/>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Centro de Serv. Sociales</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914" name="Rectangle 6"/>
                <p:cNvSpPr>
                  <a:spLocks noChangeArrowheads="1"/>
                </p:cNvSpPr>
                <p:nvPr/>
              </p:nvSpPr>
              <p:spPr bwMode="auto">
                <a:xfrm>
                  <a:off x="0" y="596"/>
                  <a:ext cx="914" cy="470"/>
                </a:xfrm>
                <a:prstGeom prst="rect">
                  <a:avLst/>
                </a:prstGeom>
                <a:noFill/>
                <a:ln w="7">
                  <a:solidFill>
                    <a:srgbClr val="A0A0A0"/>
                  </a:solidFill>
                  <a:miter lim="800000"/>
                  <a:headEnd/>
                  <a:tailEnd/>
                </a:ln>
                <a:effectLst/>
              </p:spPr>
              <p:txBody>
                <a:bodyPr/>
                <a:lstStyle/>
                <a:p>
                  <a:endParaRPr lang="es-ES"/>
                </a:p>
              </p:txBody>
            </p:sp>
          </p:grpSp>
          <p:grpSp>
            <p:nvGrpSpPr>
              <p:cNvPr id="30728" name="Group 7"/>
              <p:cNvGrpSpPr>
                <a:grpSpLocks/>
              </p:cNvGrpSpPr>
              <p:nvPr/>
            </p:nvGrpSpPr>
            <p:grpSpPr bwMode="auto">
              <a:xfrm>
                <a:off x="914" y="596"/>
                <a:ext cx="456" cy="470"/>
                <a:chOff x="914" y="596"/>
                <a:chExt cx="456" cy="470"/>
              </a:xfrm>
            </p:grpSpPr>
            <p:sp>
              <p:nvSpPr>
                <p:cNvPr id="31911" name="Rectangle 8"/>
                <p:cNvSpPr>
                  <a:spLocks noChangeArrowheads="1"/>
                </p:cNvSpPr>
                <p:nvPr/>
              </p:nvSpPr>
              <p:spPr bwMode="auto">
                <a:xfrm>
                  <a:off x="926" y="596"/>
                  <a:ext cx="432" cy="470"/>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1.Población</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912" name="Rectangle 9"/>
                <p:cNvSpPr>
                  <a:spLocks noChangeArrowheads="1"/>
                </p:cNvSpPr>
                <p:nvPr/>
              </p:nvSpPr>
              <p:spPr bwMode="auto">
                <a:xfrm>
                  <a:off x="914" y="596"/>
                  <a:ext cx="456" cy="470"/>
                </a:xfrm>
                <a:prstGeom prst="rect">
                  <a:avLst/>
                </a:prstGeom>
                <a:noFill/>
                <a:ln w="7">
                  <a:solidFill>
                    <a:srgbClr val="A0A0A0"/>
                  </a:solidFill>
                  <a:miter lim="800000"/>
                  <a:headEnd/>
                  <a:tailEnd/>
                </a:ln>
                <a:effectLst/>
              </p:spPr>
              <p:txBody>
                <a:bodyPr/>
                <a:lstStyle/>
                <a:p>
                  <a:endParaRPr lang="es-ES"/>
                </a:p>
              </p:txBody>
            </p:sp>
          </p:grpSp>
          <p:grpSp>
            <p:nvGrpSpPr>
              <p:cNvPr id="30729" name="Group 10"/>
              <p:cNvGrpSpPr>
                <a:grpSpLocks/>
              </p:cNvGrpSpPr>
              <p:nvPr/>
            </p:nvGrpSpPr>
            <p:grpSpPr bwMode="auto">
              <a:xfrm>
                <a:off x="1370" y="596"/>
                <a:ext cx="528" cy="470"/>
                <a:chOff x="1370" y="596"/>
                <a:chExt cx="528" cy="470"/>
              </a:xfrm>
            </p:grpSpPr>
            <p:sp>
              <p:nvSpPr>
                <p:cNvPr id="31909" name="Rectangle 11"/>
                <p:cNvSpPr>
                  <a:spLocks noChangeArrowheads="1"/>
                </p:cNvSpPr>
                <p:nvPr/>
              </p:nvSpPr>
              <p:spPr bwMode="auto">
                <a:xfrm>
                  <a:off x="1382" y="596"/>
                  <a:ext cx="504" cy="470"/>
                </a:xfrm>
                <a:prstGeom prst="rect">
                  <a:avLst/>
                </a:prstGeom>
                <a:noFill/>
                <a:ln w="9525">
                  <a:noFill/>
                  <a:miter lim="800000"/>
                  <a:headEnd/>
                  <a:tailEnd/>
                </a:ln>
                <a:effectLst/>
              </p:spPr>
              <p:txBody>
                <a:bodyPr/>
                <a:lstStyle/>
                <a:p>
                  <a:r>
                    <a:rPr lang="es-ES_tradnl" sz="700">
                      <a:latin typeface="Times New Roman" pitchFamily="18" charset="0"/>
                      <a:cs typeface="Times New Roman" pitchFamily="18" charset="0"/>
                    </a:rPr>
                    <a:t>2. Expedientes (90/01)</a:t>
                  </a:r>
                  <a:endParaRPr lang="es-ES" sz="700">
                    <a:latin typeface="Times New Roman" pitchFamily="18" charset="0"/>
                    <a:cs typeface="Times New Roman" pitchFamily="18" charset="0"/>
                  </a:endParaRPr>
                </a:p>
                <a:p>
                  <a:pPr eaLnBrk="0" hangingPunct="0"/>
                  <a:endParaRPr lang="es-ES" sz="700">
                    <a:latin typeface="Times New Roman" pitchFamily="18" charset="0"/>
                  </a:endParaRPr>
                </a:p>
              </p:txBody>
            </p:sp>
            <p:sp>
              <p:nvSpPr>
                <p:cNvPr id="31910" name="Rectangle 12"/>
                <p:cNvSpPr>
                  <a:spLocks noChangeArrowheads="1"/>
                </p:cNvSpPr>
                <p:nvPr/>
              </p:nvSpPr>
              <p:spPr bwMode="auto">
                <a:xfrm>
                  <a:off x="1370" y="596"/>
                  <a:ext cx="528" cy="470"/>
                </a:xfrm>
                <a:prstGeom prst="rect">
                  <a:avLst/>
                </a:prstGeom>
                <a:noFill/>
                <a:ln w="7">
                  <a:solidFill>
                    <a:srgbClr val="A0A0A0"/>
                  </a:solidFill>
                  <a:miter lim="800000"/>
                  <a:headEnd/>
                  <a:tailEnd/>
                </a:ln>
                <a:effectLst/>
              </p:spPr>
              <p:txBody>
                <a:bodyPr/>
                <a:lstStyle/>
                <a:p>
                  <a:endParaRPr lang="es-ES"/>
                </a:p>
              </p:txBody>
            </p:sp>
          </p:grpSp>
          <p:grpSp>
            <p:nvGrpSpPr>
              <p:cNvPr id="30730" name="Group 13"/>
              <p:cNvGrpSpPr>
                <a:grpSpLocks/>
              </p:cNvGrpSpPr>
              <p:nvPr/>
            </p:nvGrpSpPr>
            <p:grpSpPr bwMode="auto">
              <a:xfrm>
                <a:off x="1898" y="596"/>
                <a:ext cx="456" cy="470"/>
                <a:chOff x="1898" y="596"/>
                <a:chExt cx="456" cy="470"/>
              </a:xfrm>
            </p:grpSpPr>
            <p:sp>
              <p:nvSpPr>
                <p:cNvPr id="31907" name="Rectangle 14"/>
                <p:cNvSpPr>
                  <a:spLocks noChangeArrowheads="1"/>
                </p:cNvSpPr>
                <p:nvPr/>
              </p:nvSpPr>
              <p:spPr bwMode="auto">
                <a:xfrm>
                  <a:off x="1910" y="596"/>
                  <a:ext cx="432" cy="470"/>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 Total plantilla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908" name="Rectangle 15"/>
                <p:cNvSpPr>
                  <a:spLocks noChangeArrowheads="1"/>
                </p:cNvSpPr>
                <p:nvPr/>
              </p:nvSpPr>
              <p:spPr bwMode="auto">
                <a:xfrm>
                  <a:off x="1898" y="596"/>
                  <a:ext cx="456" cy="470"/>
                </a:xfrm>
                <a:prstGeom prst="rect">
                  <a:avLst/>
                </a:prstGeom>
                <a:noFill/>
                <a:ln w="7">
                  <a:solidFill>
                    <a:srgbClr val="A0A0A0"/>
                  </a:solidFill>
                  <a:miter lim="800000"/>
                  <a:headEnd/>
                  <a:tailEnd/>
                </a:ln>
                <a:effectLst/>
              </p:spPr>
              <p:txBody>
                <a:bodyPr/>
                <a:lstStyle/>
                <a:p>
                  <a:endParaRPr lang="es-ES"/>
                </a:p>
              </p:txBody>
            </p:sp>
          </p:grpSp>
          <p:grpSp>
            <p:nvGrpSpPr>
              <p:cNvPr id="30731" name="Group 16"/>
              <p:cNvGrpSpPr>
                <a:grpSpLocks/>
              </p:cNvGrpSpPr>
              <p:nvPr/>
            </p:nvGrpSpPr>
            <p:grpSpPr bwMode="auto">
              <a:xfrm>
                <a:off x="2354" y="596"/>
                <a:ext cx="456" cy="470"/>
                <a:chOff x="2354" y="596"/>
                <a:chExt cx="456" cy="470"/>
              </a:xfrm>
            </p:grpSpPr>
            <p:sp>
              <p:nvSpPr>
                <p:cNvPr id="31905" name="Rectangle 17"/>
                <p:cNvSpPr>
                  <a:spLocks noChangeArrowheads="1"/>
                </p:cNvSpPr>
                <p:nvPr/>
              </p:nvSpPr>
              <p:spPr bwMode="auto">
                <a:xfrm>
                  <a:off x="2366" y="596"/>
                  <a:ext cx="432" cy="470"/>
                </a:xfrm>
                <a:prstGeom prst="rect">
                  <a:avLst/>
                </a:prstGeom>
                <a:noFill/>
                <a:ln w="9525">
                  <a:noFill/>
                  <a:miter lim="800000"/>
                  <a:headEnd/>
                  <a:tailEnd/>
                </a:ln>
                <a:effectLst/>
              </p:spPr>
              <p:txBody>
                <a:bodyPr/>
                <a:lstStyle/>
                <a:p>
                  <a:r>
                    <a:rPr lang="es-ES" sz="700">
                      <a:solidFill>
                        <a:srgbClr val="000000"/>
                      </a:solidFill>
                      <a:latin typeface="Times New Roman" pitchFamily="18" charset="0"/>
                      <a:cs typeface="Times New Roman" pitchFamily="18" charset="0"/>
                    </a:rPr>
                    <a:t>4.</a:t>
                  </a:r>
                  <a:r>
                    <a:rPr lang="es-ES_tradnl" sz="700">
                      <a:solidFill>
                        <a:srgbClr val="000000"/>
                      </a:solidFill>
                      <a:latin typeface="Times New Roman" pitchFamily="18" charset="0"/>
                      <a:cs typeface="Times New Roman" pitchFamily="18" charset="0"/>
                    </a:rPr>
                    <a:t> </a:t>
                  </a:r>
                  <a:r>
                    <a:rPr lang="es-ES" sz="700">
                      <a:solidFill>
                        <a:srgbClr val="000000"/>
                      </a:solidFill>
                      <a:latin typeface="Times New Roman" pitchFamily="18" charset="0"/>
                      <a:cs typeface="Times New Roman" pitchFamily="18" charset="0"/>
                    </a:rPr>
                    <a:t>Trabaj.</a:t>
                  </a:r>
                  <a:r>
                    <a:rPr lang="es-ES_tradnl" sz="700">
                      <a:solidFill>
                        <a:srgbClr val="000000"/>
                      </a:solidFill>
                      <a:latin typeface="Times New Roman" pitchFamily="18" charset="0"/>
                      <a:cs typeface="Times New Roman" pitchFamily="18" charset="0"/>
                    </a:rPr>
                    <a:t> sociales</a:t>
                  </a:r>
                  <a:r>
                    <a:rPr lang="es-ES" sz="800">
                      <a:solidFill>
                        <a:srgbClr val="000000"/>
                      </a:solidFill>
                      <a:latin typeface="Times New Roman" pitchFamily="18" charset="0"/>
                      <a:cs typeface="Times New Roman" pitchFamily="18" charset="0"/>
                    </a:rPr>
                    <a:t> </a:t>
                  </a:r>
                  <a:endParaRPr lang="es-ES" sz="800">
                    <a:latin typeface="Times New Roman" pitchFamily="18" charset="0"/>
                  </a:endParaRPr>
                </a:p>
              </p:txBody>
            </p:sp>
            <p:sp>
              <p:nvSpPr>
                <p:cNvPr id="31906" name="Rectangle 18"/>
                <p:cNvSpPr>
                  <a:spLocks noChangeArrowheads="1"/>
                </p:cNvSpPr>
                <p:nvPr/>
              </p:nvSpPr>
              <p:spPr bwMode="auto">
                <a:xfrm>
                  <a:off x="2354" y="596"/>
                  <a:ext cx="456" cy="470"/>
                </a:xfrm>
                <a:prstGeom prst="rect">
                  <a:avLst/>
                </a:prstGeom>
                <a:noFill/>
                <a:ln w="7">
                  <a:solidFill>
                    <a:srgbClr val="A0A0A0"/>
                  </a:solidFill>
                  <a:miter lim="800000"/>
                  <a:headEnd/>
                  <a:tailEnd/>
                </a:ln>
                <a:effectLst/>
              </p:spPr>
              <p:txBody>
                <a:bodyPr/>
                <a:lstStyle/>
                <a:p>
                  <a:endParaRPr lang="es-ES"/>
                </a:p>
              </p:txBody>
            </p:sp>
          </p:grpSp>
          <p:grpSp>
            <p:nvGrpSpPr>
              <p:cNvPr id="30732" name="Group 19"/>
              <p:cNvGrpSpPr>
                <a:grpSpLocks/>
              </p:cNvGrpSpPr>
              <p:nvPr/>
            </p:nvGrpSpPr>
            <p:grpSpPr bwMode="auto">
              <a:xfrm>
                <a:off x="2810" y="596"/>
                <a:ext cx="312" cy="470"/>
                <a:chOff x="2810" y="596"/>
                <a:chExt cx="312" cy="470"/>
              </a:xfrm>
            </p:grpSpPr>
            <p:sp>
              <p:nvSpPr>
                <p:cNvPr id="31903" name="Rectangle 20"/>
                <p:cNvSpPr>
                  <a:spLocks noChangeArrowheads="1"/>
                </p:cNvSpPr>
                <p:nvPr/>
              </p:nvSpPr>
              <p:spPr bwMode="auto">
                <a:xfrm>
                  <a:off x="2822" y="596"/>
                  <a:ext cx="288" cy="470"/>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904" name="Rectangle 21"/>
                <p:cNvSpPr>
                  <a:spLocks noChangeArrowheads="1"/>
                </p:cNvSpPr>
                <p:nvPr/>
              </p:nvSpPr>
              <p:spPr bwMode="auto">
                <a:xfrm>
                  <a:off x="2810" y="596"/>
                  <a:ext cx="312" cy="470"/>
                </a:xfrm>
                <a:prstGeom prst="rect">
                  <a:avLst/>
                </a:prstGeom>
                <a:noFill/>
                <a:ln w="7">
                  <a:solidFill>
                    <a:srgbClr val="A0A0A0"/>
                  </a:solidFill>
                  <a:miter lim="800000"/>
                  <a:headEnd/>
                  <a:tailEnd/>
                </a:ln>
                <a:effectLst/>
              </p:spPr>
              <p:txBody>
                <a:bodyPr/>
                <a:lstStyle/>
                <a:p>
                  <a:endParaRPr lang="es-ES"/>
                </a:p>
              </p:txBody>
            </p:sp>
          </p:grpSp>
          <p:grpSp>
            <p:nvGrpSpPr>
              <p:cNvPr id="30733" name="Group 22"/>
              <p:cNvGrpSpPr>
                <a:grpSpLocks/>
              </p:cNvGrpSpPr>
              <p:nvPr/>
            </p:nvGrpSpPr>
            <p:grpSpPr bwMode="auto">
              <a:xfrm>
                <a:off x="3122" y="596"/>
                <a:ext cx="312" cy="470"/>
                <a:chOff x="3122" y="596"/>
                <a:chExt cx="312" cy="470"/>
              </a:xfrm>
            </p:grpSpPr>
            <p:sp>
              <p:nvSpPr>
                <p:cNvPr id="31901" name="Rectangle 23"/>
                <p:cNvSpPr>
                  <a:spLocks noChangeArrowheads="1"/>
                </p:cNvSpPr>
                <p:nvPr/>
              </p:nvSpPr>
              <p:spPr bwMode="auto">
                <a:xfrm>
                  <a:off x="3134" y="596"/>
                  <a:ext cx="288" cy="470"/>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902" name="Rectangle 24"/>
                <p:cNvSpPr>
                  <a:spLocks noChangeArrowheads="1"/>
                </p:cNvSpPr>
                <p:nvPr/>
              </p:nvSpPr>
              <p:spPr bwMode="auto">
                <a:xfrm>
                  <a:off x="3122" y="596"/>
                  <a:ext cx="312" cy="470"/>
                </a:xfrm>
                <a:prstGeom prst="rect">
                  <a:avLst/>
                </a:prstGeom>
                <a:noFill/>
                <a:ln w="7">
                  <a:solidFill>
                    <a:srgbClr val="A0A0A0"/>
                  </a:solidFill>
                  <a:miter lim="800000"/>
                  <a:headEnd/>
                  <a:tailEnd/>
                </a:ln>
                <a:effectLst/>
              </p:spPr>
              <p:txBody>
                <a:bodyPr/>
                <a:lstStyle/>
                <a:p>
                  <a:endParaRPr lang="es-ES"/>
                </a:p>
              </p:txBody>
            </p:sp>
          </p:grpSp>
          <p:grpSp>
            <p:nvGrpSpPr>
              <p:cNvPr id="30734" name="Group 25"/>
              <p:cNvGrpSpPr>
                <a:grpSpLocks/>
              </p:cNvGrpSpPr>
              <p:nvPr/>
            </p:nvGrpSpPr>
            <p:grpSpPr bwMode="auto">
              <a:xfrm>
                <a:off x="3434" y="596"/>
                <a:ext cx="312" cy="470"/>
                <a:chOff x="3434" y="596"/>
                <a:chExt cx="312" cy="470"/>
              </a:xfrm>
            </p:grpSpPr>
            <p:sp>
              <p:nvSpPr>
                <p:cNvPr id="31899" name="Rectangle 26"/>
                <p:cNvSpPr>
                  <a:spLocks noChangeArrowheads="1"/>
                </p:cNvSpPr>
                <p:nvPr/>
              </p:nvSpPr>
              <p:spPr bwMode="auto">
                <a:xfrm>
                  <a:off x="3446" y="596"/>
                  <a:ext cx="288" cy="470"/>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900" name="Rectangle 27"/>
                <p:cNvSpPr>
                  <a:spLocks noChangeArrowheads="1"/>
                </p:cNvSpPr>
                <p:nvPr/>
              </p:nvSpPr>
              <p:spPr bwMode="auto">
                <a:xfrm>
                  <a:off x="3434" y="596"/>
                  <a:ext cx="312" cy="470"/>
                </a:xfrm>
                <a:prstGeom prst="rect">
                  <a:avLst/>
                </a:prstGeom>
                <a:noFill/>
                <a:ln w="7">
                  <a:solidFill>
                    <a:srgbClr val="A0A0A0"/>
                  </a:solidFill>
                  <a:miter lim="800000"/>
                  <a:headEnd/>
                  <a:tailEnd/>
                </a:ln>
                <a:effectLst/>
              </p:spPr>
              <p:txBody>
                <a:bodyPr/>
                <a:lstStyle/>
                <a:p>
                  <a:endParaRPr lang="es-ES"/>
                </a:p>
              </p:txBody>
            </p:sp>
          </p:grpSp>
          <p:grpSp>
            <p:nvGrpSpPr>
              <p:cNvPr id="30735" name="Group 28"/>
              <p:cNvGrpSpPr>
                <a:grpSpLocks/>
              </p:cNvGrpSpPr>
              <p:nvPr/>
            </p:nvGrpSpPr>
            <p:grpSpPr bwMode="auto">
              <a:xfrm>
                <a:off x="3746" y="596"/>
                <a:ext cx="312" cy="470"/>
                <a:chOff x="3746" y="596"/>
                <a:chExt cx="312" cy="470"/>
              </a:xfrm>
            </p:grpSpPr>
            <p:sp>
              <p:nvSpPr>
                <p:cNvPr id="31897" name="Rectangle 29"/>
                <p:cNvSpPr>
                  <a:spLocks noChangeArrowheads="1"/>
                </p:cNvSpPr>
                <p:nvPr/>
              </p:nvSpPr>
              <p:spPr bwMode="auto">
                <a:xfrm>
                  <a:off x="3758" y="596"/>
                  <a:ext cx="288" cy="470"/>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(2)/(4)</a:t>
                  </a:r>
                  <a:endParaRPr lang="es-ES" sz="800">
                    <a:latin typeface="Times New Roman" pitchFamily="18" charset="0"/>
                    <a:cs typeface="Times New Roman" pitchFamily="18" charset="0"/>
                  </a:endParaRPr>
                </a:p>
                <a:p>
                  <a:pPr eaLnBrk="0" hangingPunct="0"/>
                  <a:r>
                    <a:rPr lang="es-ES" sz="800">
                      <a:latin typeface="Times New Roman" pitchFamily="18" charset="0"/>
                      <a:cs typeface="Times New Roman" pitchFamily="18" charset="0"/>
                    </a:rPr>
                    <a:t> </a:t>
                  </a:r>
                </a:p>
                <a:p>
                  <a:pPr eaLnBrk="0" hangingPunct="0"/>
                  <a:endParaRPr lang="es-ES" sz="800">
                    <a:latin typeface="Times New Roman" pitchFamily="18" charset="0"/>
                  </a:endParaRPr>
                </a:p>
              </p:txBody>
            </p:sp>
            <p:sp>
              <p:nvSpPr>
                <p:cNvPr id="31898" name="Rectangle 30"/>
                <p:cNvSpPr>
                  <a:spLocks noChangeArrowheads="1"/>
                </p:cNvSpPr>
                <p:nvPr/>
              </p:nvSpPr>
              <p:spPr bwMode="auto">
                <a:xfrm>
                  <a:off x="3746" y="596"/>
                  <a:ext cx="312" cy="470"/>
                </a:xfrm>
                <a:prstGeom prst="rect">
                  <a:avLst/>
                </a:prstGeom>
                <a:noFill/>
                <a:ln w="7">
                  <a:solidFill>
                    <a:srgbClr val="A0A0A0"/>
                  </a:solidFill>
                  <a:miter lim="800000"/>
                  <a:headEnd/>
                  <a:tailEnd/>
                </a:ln>
                <a:effectLst/>
              </p:spPr>
              <p:txBody>
                <a:bodyPr/>
                <a:lstStyle/>
                <a:p>
                  <a:endParaRPr lang="es-ES"/>
                </a:p>
              </p:txBody>
            </p:sp>
          </p:grpSp>
          <p:grpSp>
            <p:nvGrpSpPr>
              <p:cNvPr id="30736" name="Group 31"/>
              <p:cNvGrpSpPr>
                <a:grpSpLocks/>
              </p:cNvGrpSpPr>
              <p:nvPr/>
            </p:nvGrpSpPr>
            <p:grpSpPr bwMode="auto">
              <a:xfrm>
                <a:off x="0" y="1066"/>
                <a:ext cx="914" cy="355"/>
                <a:chOff x="0" y="1066"/>
                <a:chExt cx="914" cy="355"/>
              </a:xfrm>
            </p:grpSpPr>
            <p:sp>
              <p:nvSpPr>
                <p:cNvPr id="31895" name="Rectangle 32"/>
                <p:cNvSpPr>
                  <a:spLocks noChangeArrowheads="1"/>
                </p:cNvSpPr>
                <p:nvPr/>
              </p:nvSpPr>
              <p:spPr bwMode="auto">
                <a:xfrm>
                  <a:off x="12" y="106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Alcalá de Henares</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96" name="Rectangle 33"/>
                <p:cNvSpPr>
                  <a:spLocks noChangeArrowheads="1"/>
                </p:cNvSpPr>
                <p:nvPr/>
              </p:nvSpPr>
              <p:spPr bwMode="auto">
                <a:xfrm>
                  <a:off x="0" y="1066"/>
                  <a:ext cx="914" cy="355"/>
                </a:xfrm>
                <a:prstGeom prst="rect">
                  <a:avLst/>
                </a:prstGeom>
                <a:noFill/>
                <a:ln w="7">
                  <a:solidFill>
                    <a:srgbClr val="A0A0A0"/>
                  </a:solidFill>
                  <a:miter lim="800000"/>
                  <a:headEnd/>
                  <a:tailEnd/>
                </a:ln>
                <a:effectLst/>
              </p:spPr>
              <p:txBody>
                <a:bodyPr/>
                <a:lstStyle/>
                <a:p>
                  <a:endParaRPr lang="es-ES"/>
                </a:p>
              </p:txBody>
            </p:sp>
          </p:grpSp>
          <p:grpSp>
            <p:nvGrpSpPr>
              <p:cNvPr id="30737" name="Group 34"/>
              <p:cNvGrpSpPr>
                <a:grpSpLocks/>
              </p:cNvGrpSpPr>
              <p:nvPr/>
            </p:nvGrpSpPr>
            <p:grpSpPr bwMode="auto">
              <a:xfrm>
                <a:off x="914" y="1066"/>
                <a:ext cx="456" cy="355"/>
                <a:chOff x="914" y="1066"/>
                <a:chExt cx="456" cy="355"/>
              </a:xfrm>
            </p:grpSpPr>
            <p:sp>
              <p:nvSpPr>
                <p:cNvPr id="31893" name="Rectangle 35"/>
                <p:cNvSpPr>
                  <a:spLocks noChangeArrowheads="1"/>
                </p:cNvSpPr>
                <p:nvPr/>
              </p:nvSpPr>
              <p:spPr bwMode="auto">
                <a:xfrm>
                  <a:off x="926" y="106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176434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94" name="Rectangle 36"/>
                <p:cNvSpPr>
                  <a:spLocks noChangeArrowheads="1"/>
                </p:cNvSpPr>
                <p:nvPr/>
              </p:nvSpPr>
              <p:spPr bwMode="auto">
                <a:xfrm>
                  <a:off x="914" y="1066"/>
                  <a:ext cx="456" cy="355"/>
                </a:xfrm>
                <a:prstGeom prst="rect">
                  <a:avLst/>
                </a:prstGeom>
                <a:noFill/>
                <a:ln w="7">
                  <a:solidFill>
                    <a:srgbClr val="A0A0A0"/>
                  </a:solidFill>
                  <a:miter lim="800000"/>
                  <a:headEnd/>
                  <a:tailEnd/>
                </a:ln>
                <a:effectLst/>
              </p:spPr>
              <p:txBody>
                <a:bodyPr/>
                <a:lstStyle/>
                <a:p>
                  <a:endParaRPr lang="es-ES"/>
                </a:p>
              </p:txBody>
            </p:sp>
          </p:grpSp>
          <p:grpSp>
            <p:nvGrpSpPr>
              <p:cNvPr id="30738" name="Group 37"/>
              <p:cNvGrpSpPr>
                <a:grpSpLocks/>
              </p:cNvGrpSpPr>
              <p:nvPr/>
            </p:nvGrpSpPr>
            <p:grpSpPr bwMode="auto">
              <a:xfrm>
                <a:off x="1370" y="1066"/>
                <a:ext cx="528" cy="355"/>
                <a:chOff x="1370" y="1066"/>
                <a:chExt cx="528" cy="355"/>
              </a:xfrm>
            </p:grpSpPr>
            <p:sp>
              <p:nvSpPr>
                <p:cNvPr id="31891" name="Rectangle 38"/>
                <p:cNvSpPr>
                  <a:spLocks noChangeArrowheads="1"/>
                </p:cNvSpPr>
                <p:nvPr/>
              </p:nvSpPr>
              <p:spPr bwMode="auto">
                <a:xfrm>
                  <a:off x="1382" y="106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1153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92" name="Rectangle 39"/>
                <p:cNvSpPr>
                  <a:spLocks noChangeArrowheads="1"/>
                </p:cNvSpPr>
                <p:nvPr/>
              </p:nvSpPr>
              <p:spPr bwMode="auto">
                <a:xfrm>
                  <a:off x="1370" y="1066"/>
                  <a:ext cx="528" cy="355"/>
                </a:xfrm>
                <a:prstGeom prst="rect">
                  <a:avLst/>
                </a:prstGeom>
                <a:noFill/>
                <a:ln w="7">
                  <a:solidFill>
                    <a:srgbClr val="A0A0A0"/>
                  </a:solidFill>
                  <a:miter lim="800000"/>
                  <a:headEnd/>
                  <a:tailEnd/>
                </a:ln>
                <a:effectLst/>
              </p:spPr>
              <p:txBody>
                <a:bodyPr/>
                <a:lstStyle/>
                <a:p>
                  <a:endParaRPr lang="es-ES"/>
                </a:p>
              </p:txBody>
            </p:sp>
          </p:grpSp>
          <p:grpSp>
            <p:nvGrpSpPr>
              <p:cNvPr id="30739" name="Group 40"/>
              <p:cNvGrpSpPr>
                <a:grpSpLocks/>
              </p:cNvGrpSpPr>
              <p:nvPr/>
            </p:nvGrpSpPr>
            <p:grpSpPr bwMode="auto">
              <a:xfrm>
                <a:off x="1898" y="1066"/>
                <a:ext cx="456" cy="355"/>
                <a:chOff x="1898" y="1066"/>
                <a:chExt cx="456" cy="355"/>
              </a:xfrm>
            </p:grpSpPr>
            <p:sp>
              <p:nvSpPr>
                <p:cNvPr id="31889" name="Rectangle 41"/>
                <p:cNvSpPr>
                  <a:spLocks noChangeArrowheads="1"/>
                </p:cNvSpPr>
                <p:nvPr/>
              </p:nvSpPr>
              <p:spPr bwMode="auto">
                <a:xfrm>
                  <a:off x="1910" y="106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90" name="Rectangle 42"/>
                <p:cNvSpPr>
                  <a:spLocks noChangeArrowheads="1"/>
                </p:cNvSpPr>
                <p:nvPr/>
              </p:nvSpPr>
              <p:spPr bwMode="auto">
                <a:xfrm>
                  <a:off x="1898" y="1066"/>
                  <a:ext cx="456" cy="355"/>
                </a:xfrm>
                <a:prstGeom prst="rect">
                  <a:avLst/>
                </a:prstGeom>
                <a:noFill/>
                <a:ln w="7">
                  <a:solidFill>
                    <a:srgbClr val="A0A0A0"/>
                  </a:solidFill>
                  <a:miter lim="800000"/>
                  <a:headEnd/>
                  <a:tailEnd/>
                </a:ln>
                <a:effectLst/>
              </p:spPr>
              <p:txBody>
                <a:bodyPr/>
                <a:lstStyle/>
                <a:p>
                  <a:endParaRPr lang="es-ES"/>
                </a:p>
              </p:txBody>
            </p:sp>
          </p:grpSp>
          <p:grpSp>
            <p:nvGrpSpPr>
              <p:cNvPr id="30740" name="Group 43"/>
              <p:cNvGrpSpPr>
                <a:grpSpLocks/>
              </p:cNvGrpSpPr>
              <p:nvPr/>
            </p:nvGrpSpPr>
            <p:grpSpPr bwMode="auto">
              <a:xfrm>
                <a:off x="2354" y="1066"/>
                <a:ext cx="456" cy="355"/>
                <a:chOff x="2354" y="1066"/>
                <a:chExt cx="456" cy="355"/>
              </a:xfrm>
            </p:grpSpPr>
            <p:sp>
              <p:nvSpPr>
                <p:cNvPr id="31887" name="Rectangle 44"/>
                <p:cNvSpPr>
                  <a:spLocks noChangeArrowheads="1"/>
                </p:cNvSpPr>
                <p:nvPr/>
              </p:nvSpPr>
              <p:spPr bwMode="auto">
                <a:xfrm>
                  <a:off x="2366" y="106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88" name="Rectangle 45"/>
                <p:cNvSpPr>
                  <a:spLocks noChangeArrowheads="1"/>
                </p:cNvSpPr>
                <p:nvPr/>
              </p:nvSpPr>
              <p:spPr bwMode="auto">
                <a:xfrm>
                  <a:off x="2354" y="1066"/>
                  <a:ext cx="456" cy="355"/>
                </a:xfrm>
                <a:prstGeom prst="rect">
                  <a:avLst/>
                </a:prstGeom>
                <a:noFill/>
                <a:ln w="7">
                  <a:solidFill>
                    <a:srgbClr val="A0A0A0"/>
                  </a:solidFill>
                  <a:miter lim="800000"/>
                  <a:headEnd/>
                  <a:tailEnd/>
                </a:ln>
                <a:effectLst/>
              </p:spPr>
              <p:txBody>
                <a:bodyPr/>
                <a:lstStyle/>
                <a:p>
                  <a:endParaRPr lang="es-ES"/>
                </a:p>
              </p:txBody>
            </p:sp>
          </p:grpSp>
          <p:grpSp>
            <p:nvGrpSpPr>
              <p:cNvPr id="30741" name="Group 46"/>
              <p:cNvGrpSpPr>
                <a:grpSpLocks/>
              </p:cNvGrpSpPr>
              <p:nvPr/>
            </p:nvGrpSpPr>
            <p:grpSpPr bwMode="auto">
              <a:xfrm>
                <a:off x="2810" y="1066"/>
                <a:ext cx="312" cy="355"/>
                <a:chOff x="2810" y="1066"/>
                <a:chExt cx="312" cy="355"/>
              </a:xfrm>
            </p:grpSpPr>
            <p:sp>
              <p:nvSpPr>
                <p:cNvPr id="31885" name="Rectangle 47"/>
                <p:cNvSpPr>
                  <a:spLocks noChangeArrowheads="1"/>
                </p:cNvSpPr>
                <p:nvPr/>
              </p:nvSpPr>
              <p:spPr bwMode="auto">
                <a:xfrm>
                  <a:off x="2822" y="10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7671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86" name="Rectangle 48"/>
                <p:cNvSpPr>
                  <a:spLocks noChangeArrowheads="1"/>
                </p:cNvSpPr>
                <p:nvPr/>
              </p:nvSpPr>
              <p:spPr bwMode="auto">
                <a:xfrm>
                  <a:off x="2810" y="1066"/>
                  <a:ext cx="312" cy="355"/>
                </a:xfrm>
                <a:prstGeom prst="rect">
                  <a:avLst/>
                </a:prstGeom>
                <a:noFill/>
                <a:ln w="7">
                  <a:solidFill>
                    <a:srgbClr val="A0A0A0"/>
                  </a:solidFill>
                  <a:miter lim="800000"/>
                  <a:headEnd/>
                  <a:tailEnd/>
                </a:ln>
                <a:effectLst/>
              </p:spPr>
              <p:txBody>
                <a:bodyPr/>
                <a:lstStyle/>
                <a:p>
                  <a:endParaRPr lang="es-ES"/>
                </a:p>
              </p:txBody>
            </p:sp>
          </p:grpSp>
          <p:grpSp>
            <p:nvGrpSpPr>
              <p:cNvPr id="30742" name="Group 49"/>
              <p:cNvGrpSpPr>
                <a:grpSpLocks/>
              </p:cNvGrpSpPr>
              <p:nvPr/>
            </p:nvGrpSpPr>
            <p:grpSpPr bwMode="auto">
              <a:xfrm>
                <a:off x="3122" y="1066"/>
                <a:ext cx="312" cy="355"/>
                <a:chOff x="3122" y="1066"/>
                <a:chExt cx="312" cy="355"/>
              </a:xfrm>
            </p:grpSpPr>
            <p:sp>
              <p:nvSpPr>
                <p:cNvPr id="31883" name="Rectangle 50"/>
                <p:cNvSpPr>
                  <a:spLocks noChangeArrowheads="1"/>
                </p:cNvSpPr>
                <p:nvPr/>
              </p:nvSpPr>
              <p:spPr bwMode="auto">
                <a:xfrm>
                  <a:off x="3134" y="10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12602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84" name="Rectangle 51"/>
                <p:cNvSpPr>
                  <a:spLocks noChangeArrowheads="1"/>
                </p:cNvSpPr>
                <p:nvPr/>
              </p:nvSpPr>
              <p:spPr bwMode="auto">
                <a:xfrm>
                  <a:off x="3122" y="1066"/>
                  <a:ext cx="312" cy="355"/>
                </a:xfrm>
                <a:prstGeom prst="rect">
                  <a:avLst/>
                </a:prstGeom>
                <a:noFill/>
                <a:ln w="7">
                  <a:solidFill>
                    <a:srgbClr val="A0A0A0"/>
                  </a:solidFill>
                  <a:miter lim="800000"/>
                  <a:headEnd/>
                  <a:tailEnd/>
                </a:ln>
                <a:effectLst/>
              </p:spPr>
              <p:txBody>
                <a:bodyPr/>
                <a:lstStyle/>
                <a:p>
                  <a:endParaRPr lang="es-ES"/>
                </a:p>
              </p:txBody>
            </p:sp>
          </p:grpSp>
          <p:grpSp>
            <p:nvGrpSpPr>
              <p:cNvPr id="30743" name="Group 52"/>
              <p:cNvGrpSpPr>
                <a:grpSpLocks/>
              </p:cNvGrpSpPr>
              <p:nvPr/>
            </p:nvGrpSpPr>
            <p:grpSpPr bwMode="auto">
              <a:xfrm>
                <a:off x="3434" y="1066"/>
                <a:ext cx="312" cy="355"/>
                <a:chOff x="3434" y="1066"/>
                <a:chExt cx="312" cy="355"/>
              </a:xfrm>
            </p:grpSpPr>
            <p:sp>
              <p:nvSpPr>
                <p:cNvPr id="31881" name="Rectangle 53"/>
                <p:cNvSpPr>
                  <a:spLocks noChangeArrowheads="1"/>
                </p:cNvSpPr>
                <p:nvPr/>
              </p:nvSpPr>
              <p:spPr bwMode="auto">
                <a:xfrm>
                  <a:off x="3446" y="10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50,1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82" name="Rectangle 54"/>
                <p:cNvSpPr>
                  <a:spLocks noChangeArrowheads="1"/>
                </p:cNvSpPr>
                <p:nvPr/>
              </p:nvSpPr>
              <p:spPr bwMode="auto">
                <a:xfrm>
                  <a:off x="3434" y="1066"/>
                  <a:ext cx="312" cy="355"/>
                </a:xfrm>
                <a:prstGeom prst="rect">
                  <a:avLst/>
                </a:prstGeom>
                <a:noFill/>
                <a:ln w="7">
                  <a:solidFill>
                    <a:srgbClr val="A0A0A0"/>
                  </a:solidFill>
                  <a:miter lim="800000"/>
                  <a:headEnd/>
                  <a:tailEnd/>
                </a:ln>
                <a:effectLst/>
              </p:spPr>
              <p:txBody>
                <a:bodyPr/>
                <a:lstStyle/>
                <a:p>
                  <a:endParaRPr lang="es-ES"/>
                </a:p>
              </p:txBody>
            </p:sp>
          </p:grpSp>
          <p:grpSp>
            <p:nvGrpSpPr>
              <p:cNvPr id="30744" name="Group 55"/>
              <p:cNvGrpSpPr>
                <a:grpSpLocks/>
              </p:cNvGrpSpPr>
              <p:nvPr/>
            </p:nvGrpSpPr>
            <p:grpSpPr bwMode="auto">
              <a:xfrm>
                <a:off x="3746" y="1066"/>
                <a:ext cx="312" cy="355"/>
                <a:chOff x="3746" y="1066"/>
                <a:chExt cx="312" cy="355"/>
              </a:xfrm>
            </p:grpSpPr>
            <p:sp>
              <p:nvSpPr>
                <p:cNvPr id="31879" name="Rectangle 56"/>
                <p:cNvSpPr>
                  <a:spLocks noChangeArrowheads="1"/>
                </p:cNvSpPr>
                <p:nvPr/>
              </p:nvSpPr>
              <p:spPr bwMode="auto">
                <a:xfrm>
                  <a:off x="3758" y="10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82,4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80" name="Rectangle 57"/>
                <p:cNvSpPr>
                  <a:spLocks noChangeArrowheads="1"/>
                </p:cNvSpPr>
                <p:nvPr/>
              </p:nvSpPr>
              <p:spPr bwMode="auto">
                <a:xfrm>
                  <a:off x="3746" y="1066"/>
                  <a:ext cx="312" cy="355"/>
                </a:xfrm>
                <a:prstGeom prst="rect">
                  <a:avLst/>
                </a:prstGeom>
                <a:noFill/>
                <a:ln w="7">
                  <a:solidFill>
                    <a:srgbClr val="A0A0A0"/>
                  </a:solidFill>
                  <a:miter lim="800000"/>
                  <a:headEnd/>
                  <a:tailEnd/>
                </a:ln>
                <a:effectLst/>
              </p:spPr>
              <p:txBody>
                <a:bodyPr/>
                <a:lstStyle/>
                <a:p>
                  <a:endParaRPr lang="es-ES"/>
                </a:p>
              </p:txBody>
            </p:sp>
          </p:grpSp>
          <p:grpSp>
            <p:nvGrpSpPr>
              <p:cNvPr id="30745" name="Group 58"/>
              <p:cNvGrpSpPr>
                <a:grpSpLocks/>
              </p:cNvGrpSpPr>
              <p:nvPr/>
            </p:nvGrpSpPr>
            <p:grpSpPr bwMode="auto">
              <a:xfrm>
                <a:off x="0" y="1421"/>
                <a:ext cx="914" cy="355"/>
                <a:chOff x="0" y="1421"/>
                <a:chExt cx="914" cy="355"/>
              </a:xfrm>
            </p:grpSpPr>
            <p:sp>
              <p:nvSpPr>
                <p:cNvPr id="31877" name="Rectangle 59"/>
                <p:cNvSpPr>
                  <a:spLocks noChangeArrowheads="1"/>
                </p:cNvSpPr>
                <p:nvPr/>
              </p:nvSpPr>
              <p:spPr bwMode="auto">
                <a:xfrm>
                  <a:off x="12" y="142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Alcobendas</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78" name="Rectangle 60"/>
                <p:cNvSpPr>
                  <a:spLocks noChangeArrowheads="1"/>
                </p:cNvSpPr>
                <p:nvPr/>
              </p:nvSpPr>
              <p:spPr bwMode="auto">
                <a:xfrm>
                  <a:off x="0" y="1421"/>
                  <a:ext cx="914" cy="355"/>
                </a:xfrm>
                <a:prstGeom prst="rect">
                  <a:avLst/>
                </a:prstGeom>
                <a:noFill/>
                <a:ln w="7">
                  <a:solidFill>
                    <a:srgbClr val="A0A0A0"/>
                  </a:solidFill>
                  <a:miter lim="800000"/>
                  <a:headEnd/>
                  <a:tailEnd/>
                </a:ln>
                <a:effectLst/>
              </p:spPr>
              <p:txBody>
                <a:bodyPr/>
                <a:lstStyle/>
                <a:p>
                  <a:endParaRPr lang="es-ES"/>
                </a:p>
              </p:txBody>
            </p:sp>
          </p:grpSp>
          <p:grpSp>
            <p:nvGrpSpPr>
              <p:cNvPr id="30746" name="Group 61"/>
              <p:cNvGrpSpPr>
                <a:grpSpLocks/>
              </p:cNvGrpSpPr>
              <p:nvPr/>
            </p:nvGrpSpPr>
            <p:grpSpPr bwMode="auto">
              <a:xfrm>
                <a:off x="914" y="1421"/>
                <a:ext cx="456" cy="355"/>
                <a:chOff x="914" y="1421"/>
                <a:chExt cx="456" cy="355"/>
              </a:xfrm>
            </p:grpSpPr>
            <p:sp>
              <p:nvSpPr>
                <p:cNvPr id="31875" name="Rectangle 62"/>
                <p:cNvSpPr>
                  <a:spLocks noChangeArrowheads="1"/>
                </p:cNvSpPr>
                <p:nvPr/>
              </p:nvSpPr>
              <p:spPr bwMode="auto">
                <a:xfrm>
                  <a:off x="926" y="142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92090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76" name="Rectangle 63"/>
                <p:cNvSpPr>
                  <a:spLocks noChangeArrowheads="1"/>
                </p:cNvSpPr>
                <p:nvPr/>
              </p:nvSpPr>
              <p:spPr bwMode="auto">
                <a:xfrm>
                  <a:off x="914" y="1421"/>
                  <a:ext cx="456" cy="355"/>
                </a:xfrm>
                <a:prstGeom prst="rect">
                  <a:avLst/>
                </a:prstGeom>
                <a:noFill/>
                <a:ln w="7">
                  <a:solidFill>
                    <a:srgbClr val="A0A0A0"/>
                  </a:solidFill>
                  <a:miter lim="800000"/>
                  <a:headEnd/>
                  <a:tailEnd/>
                </a:ln>
                <a:effectLst/>
              </p:spPr>
              <p:txBody>
                <a:bodyPr/>
                <a:lstStyle/>
                <a:p>
                  <a:endParaRPr lang="es-ES"/>
                </a:p>
              </p:txBody>
            </p:sp>
          </p:grpSp>
          <p:grpSp>
            <p:nvGrpSpPr>
              <p:cNvPr id="30747" name="Group 64"/>
              <p:cNvGrpSpPr>
                <a:grpSpLocks/>
              </p:cNvGrpSpPr>
              <p:nvPr/>
            </p:nvGrpSpPr>
            <p:grpSpPr bwMode="auto">
              <a:xfrm>
                <a:off x="1370" y="1421"/>
                <a:ext cx="528" cy="355"/>
                <a:chOff x="1370" y="1421"/>
                <a:chExt cx="528" cy="355"/>
              </a:xfrm>
            </p:grpSpPr>
            <p:sp>
              <p:nvSpPr>
                <p:cNvPr id="31873" name="Rectangle 65"/>
                <p:cNvSpPr>
                  <a:spLocks noChangeArrowheads="1"/>
                </p:cNvSpPr>
                <p:nvPr/>
              </p:nvSpPr>
              <p:spPr bwMode="auto">
                <a:xfrm>
                  <a:off x="1382" y="142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320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74" name="Rectangle 66"/>
                <p:cNvSpPr>
                  <a:spLocks noChangeArrowheads="1"/>
                </p:cNvSpPr>
                <p:nvPr/>
              </p:nvSpPr>
              <p:spPr bwMode="auto">
                <a:xfrm>
                  <a:off x="1370" y="1421"/>
                  <a:ext cx="528" cy="355"/>
                </a:xfrm>
                <a:prstGeom prst="rect">
                  <a:avLst/>
                </a:prstGeom>
                <a:noFill/>
                <a:ln w="7">
                  <a:solidFill>
                    <a:srgbClr val="A0A0A0"/>
                  </a:solidFill>
                  <a:miter lim="800000"/>
                  <a:headEnd/>
                  <a:tailEnd/>
                </a:ln>
                <a:effectLst/>
              </p:spPr>
              <p:txBody>
                <a:bodyPr/>
                <a:lstStyle/>
                <a:p>
                  <a:endParaRPr lang="es-ES"/>
                </a:p>
              </p:txBody>
            </p:sp>
          </p:grpSp>
          <p:grpSp>
            <p:nvGrpSpPr>
              <p:cNvPr id="30748" name="Group 67"/>
              <p:cNvGrpSpPr>
                <a:grpSpLocks/>
              </p:cNvGrpSpPr>
              <p:nvPr/>
            </p:nvGrpSpPr>
            <p:grpSpPr bwMode="auto">
              <a:xfrm>
                <a:off x="1898" y="1421"/>
                <a:ext cx="456" cy="355"/>
                <a:chOff x="1898" y="1421"/>
                <a:chExt cx="456" cy="355"/>
              </a:xfrm>
            </p:grpSpPr>
            <p:sp>
              <p:nvSpPr>
                <p:cNvPr id="31871" name="Rectangle 68"/>
                <p:cNvSpPr>
                  <a:spLocks noChangeArrowheads="1"/>
                </p:cNvSpPr>
                <p:nvPr/>
              </p:nvSpPr>
              <p:spPr bwMode="auto">
                <a:xfrm>
                  <a:off x="1910" y="142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72" name="Rectangle 69"/>
                <p:cNvSpPr>
                  <a:spLocks noChangeArrowheads="1"/>
                </p:cNvSpPr>
                <p:nvPr/>
              </p:nvSpPr>
              <p:spPr bwMode="auto">
                <a:xfrm>
                  <a:off x="1898" y="1421"/>
                  <a:ext cx="456" cy="355"/>
                </a:xfrm>
                <a:prstGeom prst="rect">
                  <a:avLst/>
                </a:prstGeom>
                <a:noFill/>
                <a:ln w="7">
                  <a:solidFill>
                    <a:srgbClr val="A0A0A0"/>
                  </a:solidFill>
                  <a:miter lim="800000"/>
                  <a:headEnd/>
                  <a:tailEnd/>
                </a:ln>
                <a:effectLst/>
              </p:spPr>
              <p:txBody>
                <a:bodyPr/>
                <a:lstStyle/>
                <a:p>
                  <a:endParaRPr lang="es-ES"/>
                </a:p>
              </p:txBody>
            </p:sp>
          </p:grpSp>
          <p:grpSp>
            <p:nvGrpSpPr>
              <p:cNvPr id="30749" name="Group 70"/>
              <p:cNvGrpSpPr>
                <a:grpSpLocks/>
              </p:cNvGrpSpPr>
              <p:nvPr/>
            </p:nvGrpSpPr>
            <p:grpSpPr bwMode="auto">
              <a:xfrm>
                <a:off x="2354" y="1421"/>
                <a:ext cx="456" cy="355"/>
                <a:chOff x="2354" y="1421"/>
                <a:chExt cx="456" cy="355"/>
              </a:xfrm>
            </p:grpSpPr>
            <p:sp>
              <p:nvSpPr>
                <p:cNvPr id="31869" name="Rectangle 71"/>
                <p:cNvSpPr>
                  <a:spLocks noChangeArrowheads="1"/>
                </p:cNvSpPr>
                <p:nvPr/>
              </p:nvSpPr>
              <p:spPr bwMode="auto">
                <a:xfrm>
                  <a:off x="2366" y="142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70" name="Rectangle 72"/>
                <p:cNvSpPr>
                  <a:spLocks noChangeArrowheads="1"/>
                </p:cNvSpPr>
                <p:nvPr/>
              </p:nvSpPr>
              <p:spPr bwMode="auto">
                <a:xfrm>
                  <a:off x="2354" y="1421"/>
                  <a:ext cx="456" cy="355"/>
                </a:xfrm>
                <a:prstGeom prst="rect">
                  <a:avLst/>
                </a:prstGeom>
                <a:noFill/>
                <a:ln w="7">
                  <a:solidFill>
                    <a:srgbClr val="A0A0A0"/>
                  </a:solidFill>
                  <a:miter lim="800000"/>
                  <a:headEnd/>
                  <a:tailEnd/>
                </a:ln>
                <a:effectLst/>
              </p:spPr>
              <p:txBody>
                <a:bodyPr/>
                <a:lstStyle/>
                <a:p>
                  <a:endParaRPr lang="es-ES"/>
                </a:p>
              </p:txBody>
            </p:sp>
          </p:grpSp>
          <p:grpSp>
            <p:nvGrpSpPr>
              <p:cNvPr id="30750" name="Group 73"/>
              <p:cNvGrpSpPr>
                <a:grpSpLocks/>
              </p:cNvGrpSpPr>
              <p:nvPr/>
            </p:nvGrpSpPr>
            <p:grpSpPr bwMode="auto">
              <a:xfrm>
                <a:off x="2810" y="1421"/>
                <a:ext cx="312" cy="355"/>
                <a:chOff x="2810" y="1421"/>
                <a:chExt cx="312" cy="355"/>
              </a:xfrm>
            </p:grpSpPr>
            <p:sp>
              <p:nvSpPr>
                <p:cNvPr id="31867" name="Rectangle 74"/>
                <p:cNvSpPr>
                  <a:spLocks noChangeArrowheads="1"/>
                </p:cNvSpPr>
                <p:nvPr/>
              </p:nvSpPr>
              <p:spPr bwMode="auto">
                <a:xfrm>
                  <a:off x="2822" y="14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4186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68" name="Rectangle 75"/>
                <p:cNvSpPr>
                  <a:spLocks noChangeArrowheads="1"/>
                </p:cNvSpPr>
                <p:nvPr/>
              </p:nvSpPr>
              <p:spPr bwMode="auto">
                <a:xfrm>
                  <a:off x="2810" y="1421"/>
                  <a:ext cx="312" cy="355"/>
                </a:xfrm>
                <a:prstGeom prst="rect">
                  <a:avLst/>
                </a:prstGeom>
                <a:noFill/>
                <a:ln w="7">
                  <a:solidFill>
                    <a:srgbClr val="A0A0A0"/>
                  </a:solidFill>
                  <a:miter lim="800000"/>
                  <a:headEnd/>
                  <a:tailEnd/>
                </a:ln>
                <a:effectLst/>
              </p:spPr>
              <p:txBody>
                <a:bodyPr/>
                <a:lstStyle/>
                <a:p>
                  <a:endParaRPr lang="es-ES"/>
                </a:p>
              </p:txBody>
            </p:sp>
          </p:grpSp>
          <p:grpSp>
            <p:nvGrpSpPr>
              <p:cNvPr id="30751" name="Group 76"/>
              <p:cNvGrpSpPr>
                <a:grpSpLocks/>
              </p:cNvGrpSpPr>
              <p:nvPr/>
            </p:nvGrpSpPr>
            <p:grpSpPr bwMode="auto">
              <a:xfrm>
                <a:off x="3122" y="1421"/>
                <a:ext cx="312" cy="355"/>
                <a:chOff x="3122" y="1421"/>
                <a:chExt cx="312" cy="355"/>
              </a:xfrm>
            </p:grpSpPr>
            <p:sp>
              <p:nvSpPr>
                <p:cNvPr id="31865" name="Rectangle 77"/>
                <p:cNvSpPr>
                  <a:spLocks noChangeArrowheads="1"/>
                </p:cNvSpPr>
                <p:nvPr/>
              </p:nvSpPr>
              <p:spPr bwMode="auto">
                <a:xfrm>
                  <a:off x="3134" y="14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8372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66" name="Rectangle 78"/>
                <p:cNvSpPr>
                  <a:spLocks noChangeArrowheads="1"/>
                </p:cNvSpPr>
                <p:nvPr/>
              </p:nvSpPr>
              <p:spPr bwMode="auto">
                <a:xfrm>
                  <a:off x="3122" y="1421"/>
                  <a:ext cx="312" cy="355"/>
                </a:xfrm>
                <a:prstGeom prst="rect">
                  <a:avLst/>
                </a:prstGeom>
                <a:noFill/>
                <a:ln w="7">
                  <a:solidFill>
                    <a:srgbClr val="A0A0A0"/>
                  </a:solidFill>
                  <a:miter lim="800000"/>
                  <a:headEnd/>
                  <a:tailEnd/>
                </a:ln>
                <a:effectLst/>
              </p:spPr>
              <p:txBody>
                <a:bodyPr/>
                <a:lstStyle/>
                <a:p>
                  <a:endParaRPr lang="es-ES"/>
                </a:p>
              </p:txBody>
            </p:sp>
          </p:grpSp>
          <p:grpSp>
            <p:nvGrpSpPr>
              <p:cNvPr id="30752" name="Group 79"/>
              <p:cNvGrpSpPr>
                <a:grpSpLocks/>
              </p:cNvGrpSpPr>
              <p:nvPr/>
            </p:nvGrpSpPr>
            <p:grpSpPr bwMode="auto">
              <a:xfrm>
                <a:off x="3434" y="1421"/>
                <a:ext cx="312" cy="355"/>
                <a:chOff x="3434" y="1421"/>
                <a:chExt cx="312" cy="355"/>
              </a:xfrm>
            </p:grpSpPr>
            <p:sp>
              <p:nvSpPr>
                <p:cNvPr id="31863" name="Rectangle 80"/>
                <p:cNvSpPr>
                  <a:spLocks noChangeArrowheads="1"/>
                </p:cNvSpPr>
                <p:nvPr/>
              </p:nvSpPr>
              <p:spPr bwMode="auto">
                <a:xfrm>
                  <a:off x="3446" y="14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14,5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64" name="Rectangle 81"/>
                <p:cNvSpPr>
                  <a:spLocks noChangeArrowheads="1"/>
                </p:cNvSpPr>
                <p:nvPr/>
              </p:nvSpPr>
              <p:spPr bwMode="auto">
                <a:xfrm>
                  <a:off x="3434" y="1421"/>
                  <a:ext cx="312" cy="355"/>
                </a:xfrm>
                <a:prstGeom prst="rect">
                  <a:avLst/>
                </a:prstGeom>
                <a:noFill/>
                <a:ln w="7">
                  <a:solidFill>
                    <a:srgbClr val="A0A0A0"/>
                  </a:solidFill>
                  <a:miter lim="800000"/>
                  <a:headEnd/>
                  <a:tailEnd/>
                </a:ln>
                <a:effectLst/>
              </p:spPr>
              <p:txBody>
                <a:bodyPr/>
                <a:lstStyle/>
                <a:p>
                  <a:endParaRPr lang="es-ES"/>
                </a:p>
              </p:txBody>
            </p:sp>
          </p:grpSp>
          <p:grpSp>
            <p:nvGrpSpPr>
              <p:cNvPr id="30753" name="Group 82"/>
              <p:cNvGrpSpPr>
                <a:grpSpLocks/>
              </p:cNvGrpSpPr>
              <p:nvPr/>
            </p:nvGrpSpPr>
            <p:grpSpPr bwMode="auto">
              <a:xfrm>
                <a:off x="3746" y="1421"/>
                <a:ext cx="312" cy="355"/>
                <a:chOff x="3746" y="1421"/>
                <a:chExt cx="312" cy="355"/>
              </a:xfrm>
            </p:grpSpPr>
            <p:sp>
              <p:nvSpPr>
                <p:cNvPr id="31861" name="Rectangle 83"/>
                <p:cNvSpPr>
                  <a:spLocks noChangeArrowheads="1"/>
                </p:cNvSpPr>
                <p:nvPr/>
              </p:nvSpPr>
              <p:spPr bwMode="auto">
                <a:xfrm>
                  <a:off x="3758" y="14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29,1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62" name="Rectangle 84"/>
                <p:cNvSpPr>
                  <a:spLocks noChangeArrowheads="1"/>
                </p:cNvSpPr>
                <p:nvPr/>
              </p:nvSpPr>
              <p:spPr bwMode="auto">
                <a:xfrm>
                  <a:off x="3746" y="1421"/>
                  <a:ext cx="312" cy="355"/>
                </a:xfrm>
                <a:prstGeom prst="rect">
                  <a:avLst/>
                </a:prstGeom>
                <a:noFill/>
                <a:ln w="7">
                  <a:solidFill>
                    <a:srgbClr val="A0A0A0"/>
                  </a:solidFill>
                  <a:miter lim="800000"/>
                  <a:headEnd/>
                  <a:tailEnd/>
                </a:ln>
                <a:effectLst/>
              </p:spPr>
              <p:txBody>
                <a:bodyPr/>
                <a:lstStyle/>
                <a:p>
                  <a:endParaRPr lang="es-ES"/>
                </a:p>
              </p:txBody>
            </p:sp>
          </p:grpSp>
          <p:grpSp>
            <p:nvGrpSpPr>
              <p:cNvPr id="30754" name="Group 85"/>
              <p:cNvGrpSpPr>
                <a:grpSpLocks/>
              </p:cNvGrpSpPr>
              <p:nvPr/>
            </p:nvGrpSpPr>
            <p:grpSpPr bwMode="auto">
              <a:xfrm>
                <a:off x="0" y="1776"/>
                <a:ext cx="914" cy="355"/>
                <a:chOff x="0" y="1776"/>
                <a:chExt cx="914" cy="355"/>
              </a:xfrm>
            </p:grpSpPr>
            <p:sp>
              <p:nvSpPr>
                <p:cNvPr id="31859" name="Rectangle 86"/>
                <p:cNvSpPr>
                  <a:spLocks noChangeArrowheads="1"/>
                </p:cNvSpPr>
                <p:nvPr/>
              </p:nvSpPr>
              <p:spPr bwMode="auto">
                <a:xfrm>
                  <a:off x="12" y="177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Alcorcón</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60" name="Rectangle 87"/>
                <p:cNvSpPr>
                  <a:spLocks noChangeArrowheads="1"/>
                </p:cNvSpPr>
                <p:nvPr/>
              </p:nvSpPr>
              <p:spPr bwMode="auto">
                <a:xfrm>
                  <a:off x="0" y="1776"/>
                  <a:ext cx="914" cy="355"/>
                </a:xfrm>
                <a:prstGeom prst="rect">
                  <a:avLst/>
                </a:prstGeom>
                <a:noFill/>
                <a:ln w="7">
                  <a:solidFill>
                    <a:srgbClr val="A0A0A0"/>
                  </a:solidFill>
                  <a:miter lim="800000"/>
                  <a:headEnd/>
                  <a:tailEnd/>
                </a:ln>
                <a:effectLst/>
              </p:spPr>
              <p:txBody>
                <a:bodyPr/>
                <a:lstStyle/>
                <a:p>
                  <a:endParaRPr lang="es-ES"/>
                </a:p>
              </p:txBody>
            </p:sp>
          </p:grpSp>
          <p:grpSp>
            <p:nvGrpSpPr>
              <p:cNvPr id="30755" name="Group 88"/>
              <p:cNvGrpSpPr>
                <a:grpSpLocks/>
              </p:cNvGrpSpPr>
              <p:nvPr/>
            </p:nvGrpSpPr>
            <p:grpSpPr bwMode="auto">
              <a:xfrm>
                <a:off x="914" y="1776"/>
                <a:ext cx="456" cy="355"/>
                <a:chOff x="914" y="1776"/>
                <a:chExt cx="456" cy="355"/>
              </a:xfrm>
            </p:grpSpPr>
            <p:sp>
              <p:nvSpPr>
                <p:cNvPr id="31857" name="Rectangle 89"/>
                <p:cNvSpPr>
                  <a:spLocks noChangeArrowheads="1"/>
                </p:cNvSpPr>
                <p:nvPr/>
              </p:nvSpPr>
              <p:spPr bwMode="auto">
                <a:xfrm>
                  <a:off x="926" y="177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153100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58" name="Rectangle 90"/>
                <p:cNvSpPr>
                  <a:spLocks noChangeArrowheads="1"/>
                </p:cNvSpPr>
                <p:nvPr/>
              </p:nvSpPr>
              <p:spPr bwMode="auto">
                <a:xfrm>
                  <a:off x="914" y="1776"/>
                  <a:ext cx="456" cy="355"/>
                </a:xfrm>
                <a:prstGeom prst="rect">
                  <a:avLst/>
                </a:prstGeom>
                <a:noFill/>
                <a:ln w="7">
                  <a:solidFill>
                    <a:srgbClr val="A0A0A0"/>
                  </a:solidFill>
                  <a:miter lim="800000"/>
                  <a:headEnd/>
                  <a:tailEnd/>
                </a:ln>
                <a:effectLst/>
              </p:spPr>
              <p:txBody>
                <a:bodyPr/>
                <a:lstStyle/>
                <a:p>
                  <a:endParaRPr lang="es-ES"/>
                </a:p>
              </p:txBody>
            </p:sp>
          </p:grpSp>
          <p:grpSp>
            <p:nvGrpSpPr>
              <p:cNvPr id="30756" name="Group 91"/>
              <p:cNvGrpSpPr>
                <a:grpSpLocks/>
              </p:cNvGrpSpPr>
              <p:nvPr/>
            </p:nvGrpSpPr>
            <p:grpSpPr bwMode="auto">
              <a:xfrm>
                <a:off x="1370" y="1776"/>
                <a:ext cx="528" cy="355"/>
                <a:chOff x="1370" y="1776"/>
                <a:chExt cx="528" cy="355"/>
              </a:xfrm>
            </p:grpSpPr>
            <p:sp>
              <p:nvSpPr>
                <p:cNvPr id="31855" name="Rectangle 92"/>
                <p:cNvSpPr>
                  <a:spLocks noChangeArrowheads="1"/>
                </p:cNvSpPr>
                <p:nvPr/>
              </p:nvSpPr>
              <p:spPr bwMode="auto">
                <a:xfrm>
                  <a:off x="1382" y="177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581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56" name="Rectangle 93"/>
                <p:cNvSpPr>
                  <a:spLocks noChangeArrowheads="1"/>
                </p:cNvSpPr>
                <p:nvPr/>
              </p:nvSpPr>
              <p:spPr bwMode="auto">
                <a:xfrm>
                  <a:off x="1370" y="1776"/>
                  <a:ext cx="528" cy="355"/>
                </a:xfrm>
                <a:prstGeom prst="rect">
                  <a:avLst/>
                </a:prstGeom>
                <a:noFill/>
                <a:ln w="7">
                  <a:solidFill>
                    <a:srgbClr val="A0A0A0"/>
                  </a:solidFill>
                  <a:miter lim="800000"/>
                  <a:headEnd/>
                  <a:tailEnd/>
                </a:ln>
                <a:effectLst/>
              </p:spPr>
              <p:txBody>
                <a:bodyPr/>
                <a:lstStyle/>
                <a:p>
                  <a:endParaRPr lang="es-ES"/>
                </a:p>
              </p:txBody>
            </p:sp>
          </p:grpSp>
          <p:grpSp>
            <p:nvGrpSpPr>
              <p:cNvPr id="30757" name="Group 94"/>
              <p:cNvGrpSpPr>
                <a:grpSpLocks/>
              </p:cNvGrpSpPr>
              <p:nvPr/>
            </p:nvGrpSpPr>
            <p:grpSpPr bwMode="auto">
              <a:xfrm>
                <a:off x="1898" y="1776"/>
                <a:ext cx="456" cy="355"/>
                <a:chOff x="1898" y="1776"/>
                <a:chExt cx="456" cy="355"/>
              </a:xfrm>
            </p:grpSpPr>
            <p:sp>
              <p:nvSpPr>
                <p:cNvPr id="31853" name="Rectangle 95"/>
                <p:cNvSpPr>
                  <a:spLocks noChangeArrowheads="1"/>
                </p:cNvSpPr>
                <p:nvPr/>
              </p:nvSpPr>
              <p:spPr bwMode="auto">
                <a:xfrm>
                  <a:off x="1910" y="177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54" name="Rectangle 96"/>
                <p:cNvSpPr>
                  <a:spLocks noChangeArrowheads="1"/>
                </p:cNvSpPr>
                <p:nvPr/>
              </p:nvSpPr>
              <p:spPr bwMode="auto">
                <a:xfrm>
                  <a:off x="1898" y="1776"/>
                  <a:ext cx="456" cy="355"/>
                </a:xfrm>
                <a:prstGeom prst="rect">
                  <a:avLst/>
                </a:prstGeom>
                <a:noFill/>
                <a:ln w="7">
                  <a:solidFill>
                    <a:srgbClr val="A0A0A0"/>
                  </a:solidFill>
                  <a:miter lim="800000"/>
                  <a:headEnd/>
                  <a:tailEnd/>
                </a:ln>
                <a:effectLst/>
              </p:spPr>
              <p:txBody>
                <a:bodyPr/>
                <a:lstStyle/>
                <a:p>
                  <a:endParaRPr lang="es-ES"/>
                </a:p>
              </p:txBody>
            </p:sp>
          </p:grpSp>
          <p:grpSp>
            <p:nvGrpSpPr>
              <p:cNvPr id="30758" name="Group 97"/>
              <p:cNvGrpSpPr>
                <a:grpSpLocks/>
              </p:cNvGrpSpPr>
              <p:nvPr/>
            </p:nvGrpSpPr>
            <p:grpSpPr bwMode="auto">
              <a:xfrm>
                <a:off x="2354" y="1776"/>
                <a:ext cx="456" cy="355"/>
                <a:chOff x="2354" y="1776"/>
                <a:chExt cx="456" cy="355"/>
              </a:xfrm>
            </p:grpSpPr>
            <p:sp>
              <p:nvSpPr>
                <p:cNvPr id="31851" name="Rectangle 98"/>
                <p:cNvSpPr>
                  <a:spLocks noChangeArrowheads="1"/>
                </p:cNvSpPr>
                <p:nvPr/>
              </p:nvSpPr>
              <p:spPr bwMode="auto">
                <a:xfrm>
                  <a:off x="2366" y="177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52" name="Rectangle 99"/>
                <p:cNvSpPr>
                  <a:spLocks noChangeArrowheads="1"/>
                </p:cNvSpPr>
                <p:nvPr/>
              </p:nvSpPr>
              <p:spPr bwMode="auto">
                <a:xfrm>
                  <a:off x="2354" y="1776"/>
                  <a:ext cx="456" cy="355"/>
                </a:xfrm>
                <a:prstGeom prst="rect">
                  <a:avLst/>
                </a:prstGeom>
                <a:noFill/>
                <a:ln w="7">
                  <a:solidFill>
                    <a:srgbClr val="A0A0A0"/>
                  </a:solidFill>
                  <a:miter lim="800000"/>
                  <a:headEnd/>
                  <a:tailEnd/>
                </a:ln>
                <a:effectLst/>
              </p:spPr>
              <p:txBody>
                <a:bodyPr/>
                <a:lstStyle/>
                <a:p>
                  <a:endParaRPr lang="es-ES"/>
                </a:p>
              </p:txBody>
            </p:sp>
          </p:grpSp>
          <p:grpSp>
            <p:nvGrpSpPr>
              <p:cNvPr id="30759" name="Group 100"/>
              <p:cNvGrpSpPr>
                <a:grpSpLocks/>
              </p:cNvGrpSpPr>
              <p:nvPr/>
            </p:nvGrpSpPr>
            <p:grpSpPr bwMode="auto">
              <a:xfrm>
                <a:off x="2810" y="1776"/>
                <a:ext cx="312" cy="355"/>
                <a:chOff x="2810" y="1776"/>
                <a:chExt cx="312" cy="355"/>
              </a:xfrm>
            </p:grpSpPr>
            <p:sp>
              <p:nvSpPr>
                <p:cNvPr id="31849" name="Rectangle 101"/>
                <p:cNvSpPr>
                  <a:spLocks noChangeArrowheads="1"/>
                </p:cNvSpPr>
                <p:nvPr/>
              </p:nvSpPr>
              <p:spPr bwMode="auto">
                <a:xfrm>
                  <a:off x="2822" y="17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6124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50" name="Rectangle 102"/>
                <p:cNvSpPr>
                  <a:spLocks noChangeArrowheads="1"/>
                </p:cNvSpPr>
                <p:nvPr/>
              </p:nvSpPr>
              <p:spPr bwMode="auto">
                <a:xfrm>
                  <a:off x="2810" y="1776"/>
                  <a:ext cx="312" cy="355"/>
                </a:xfrm>
                <a:prstGeom prst="rect">
                  <a:avLst/>
                </a:prstGeom>
                <a:noFill/>
                <a:ln w="7">
                  <a:solidFill>
                    <a:srgbClr val="A0A0A0"/>
                  </a:solidFill>
                  <a:miter lim="800000"/>
                  <a:headEnd/>
                  <a:tailEnd/>
                </a:ln>
                <a:effectLst/>
              </p:spPr>
              <p:txBody>
                <a:bodyPr/>
                <a:lstStyle/>
                <a:p>
                  <a:endParaRPr lang="es-ES"/>
                </a:p>
              </p:txBody>
            </p:sp>
          </p:grpSp>
          <p:grpSp>
            <p:nvGrpSpPr>
              <p:cNvPr id="30760" name="Group 103"/>
              <p:cNvGrpSpPr>
                <a:grpSpLocks/>
              </p:cNvGrpSpPr>
              <p:nvPr/>
            </p:nvGrpSpPr>
            <p:grpSpPr bwMode="auto">
              <a:xfrm>
                <a:off x="3122" y="1776"/>
                <a:ext cx="312" cy="355"/>
                <a:chOff x="3122" y="1776"/>
                <a:chExt cx="312" cy="355"/>
              </a:xfrm>
            </p:grpSpPr>
            <p:sp>
              <p:nvSpPr>
                <p:cNvPr id="31847" name="Rectangle 104"/>
                <p:cNvSpPr>
                  <a:spLocks noChangeArrowheads="1"/>
                </p:cNvSpPr>
                <p:nvPr/>
              </p:nvSpPr>
              <p:spPr bwMode="auto">
                <a:xfrm>
                  <a:off x="3134" y="17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10936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48" name="Rectangle 105"/>
                <p:cNvSpPr>
                  <a:spLocks noChangeArrowheads="1"/>
                </p:cNvSpPr>
                <p:nvPr/>
              </p:nvSpPr>
              <p:spPr bwMode="auto">
                <a:xfrm>
                  <a:off x="3122" y="1776"/>
                  <a:ext cx="312" cy="355"/>
                </a:xfrm>
                <a:prstGeom prst="rect">
                  <a:avLst/>
                </a:prstGeom>
                <a:noFill/>
                <a:ln w="7">
                  <a:solidFill>
                    <a:srgbClr val="A0A0A0"/>
                  </a:solidFill>
                  <a:miter lim="800000"/>
                  <a:headEnd/>
                  <a:tailEnd/>
                </a:ln>
                <a:effectLst/>
              </p:spPr>
              <p:txBody>
                <a:bodyPr/>
                <a:lstStyle/>
                <a:p>
                  <a:endParaRPr lang="es-ES"/>
                </a:p>
              </p:txBody>
            </p:sp>
          </p:grpSp>
          <p:grpSp>
            <p:nvGrpSpPr>
              <p:cNvPr id="30761" name="Group 106"/>
              <p:cNvGrpSpPr>
                <a:grpSpLocks/>
              </p:cNvGrpSpPr>
              <p:nvPr/>
            </p:nvGrpSpPr>
            <p:grpSpPr bwMode="auto">
              <a:xfrm>
                <a:off x="3434" y="1776"/>
                <a:ext cx="312" cy="355"/>
                <a:chOff x="3434" y="1776"/>
                <a:chExt cx="312" cy="355"/>
              </a:xfrm>
            </p:grpSpPr>
            <p:sp>
              <p:nvSpPr>
                <p:cNvPr id="31845" name="Rectangle 107"/>
                <p:cNvSpPr>
                  <a:spLocks noChangeArrowheads="1"/>
                </p:cNvSpPr>
                <p:nvPr/>
              </p:nvSpPr>
              <p:spPr bwMode="auto">
                <a:xfrm>
                  <a:off x="3446" y="17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23,2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46" name="Rectangle 108"/>
                <p:cNvSpPr>
                  <a:spLocks noChangeArrowheads="1"/>
                </p:cNvSpPr>
                <p:nvPr/>
              </p:nvSpPr>
              <p:spPr bwMode="auto">
                <a:xfrm>
                  <a:off x="3434" y="1776"/>
                  <a:ext cx="312" cy="355"/>
                </a:xfrm>
                <a:prstGeom prst="rect">
                  <a:avLst/>
                </a:prstGeom>
                <a:noFill/>
                <a:ln w="7">
                  <a:solidFill>
                    <a:srgbClr val="A0A0A0"/>
                  </a:solidFill>
                  <a:miter lim="800000"/>
                  <a:headEnd/>
                  <a:tailEnd/>
                </a:ln>
                <a:effectLst/>
              </p:spPr>
              <p:txBody>
                <a:bodyPr/>
                <a:lstStyle/>
                <a:p>
                  <a:endParaRPr lang="es-ES"/>
                </a:p>
              </p:txBody>
            </p:sp>
          </p:grpSp>
          <p:grpSp>
            <p:nvGrpSpPr>
              <p:cNvPr id="30762" name="Group 109"/>
              <p:cNvGrpSpPr>
                <a:grpSpLocks/>
              </p:cNvGrpSpPr>
              <p:nvPr/>
            </p:nvGrpSpPr>
            <p:grpSpPr bwMode="auto">
              <a:xfrm>
                <a:off x="3746" y="1776"/>
                <a:ext cx="312" cy="355"/>
                <a:chOff x="3746" y="1776"/>
                <a:chExt cx="312" cy="355"/>
              </a:xfrm>
            </p:grpSpPr>
            <p:sp>
              <p:nvSpPr>
                <p:cNvPr id="31843" name="Rectangle 110"/>
                <p:cNvSpPr>
                  <a:spLocks noChangeArrowheads="1"/>
                </p:cNvSpPr>
                <p:nvPr/>
              </p:nvSpPr>
              <p:spPr bwMode="auto">
                <a:xfrm>
                  <a:off x="3758" y="17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41,5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44" name="Rectangle 111"/>
                <p:cNvSpPr>
                  <a:spLocks noChangeArrowheads="1"/>
                </p:cNvSpPr>
                <p:nvPr/>
              </p:nvSpPr>
              <p:spPr bwMode="auto">
                <a:xfrm>
                  <a:off x="3746" y="1776"/>
                  <a:ext cx="312" cy="355"/>
                </a:xfrm>
                <a:prstGeom prst="rect">
                  <a:avLst/>
                </a:prstGeom>
                <a:noFill/>
                <a:ln w="7">
                  <a:solidFill>
                    <a:srgbClr val="A0A0A0"/>
                  </a:solidFill>
                  <a:miter lim="800000"/>
                  <a:headEnd/>
                  <a:tailEnd/>
                </a:ln>
                <a:effectLst/>
              </p:spPr>
              <p:txBody>
                <a:bodyPr/>
                <a:lstStyle/>
                <a:p>
                  <a:endParaRPr lang="es-ES"/>
                </a:p>
              </p:txBody>
            </p:sp>
          </p:grpSp>
          <p:grpSp>
            <p:nvGrpSpPr>
              <p:cNvPr id="30763" name="Group 112"/>
              <p:cNvGrpSpPr>
                <a:grpSpLocks/>
              </p:cNvGrpSpPr>
              <p:nvPr/>
            </p:nvGrpSpPr>
            <p:grpSpPr bwMode="auto">
              <a:xfrm>
                <a:off x="0" y="2131"/>
                <a:ext cx="914" cy="355"/>
                <a:chOff x="0" y="2131"/>
                <a:chExt cx="914" cy="355"/>
              </a:xfrm>
            </p:grpSpPr>
            <p:sp>
              <p:nvSpPr>
                <p:cNvPr id="31841" name="Rectangle 113"/>
                <p:cNvSpPr>
                  <a:spLocks noChangeArrowheads="1"/>
                </p:cNvSpPr>
                <p:nvPr/>
              </p:nvSpPr>
              <p:spPr bwMode="auto">
                <a:xfrm>
                  <a:off x="12" y="213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Algete</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42" name="Rectangle 114"/>
                <p:cNvSpPr>
                  <a:spLocks noChangeArrowheads="1"/>
                </p:cNvSpPr>
                <p:nvPr/>
              </p:nvSpPr>
              <p:spPr bwMode="auto">
                <a:xfrm>
                  <a:off x="0" y="2131"/>
                  <a:ext cx="914" cy="355"/>
                </a:xfrm>
                <a:prstGeom prst="rect">
                  <a:avLst/>
                </a:prstGeom>
                <a:noFill/>
                <a:ln w="7">
                  <a:solidFill>
                    <a:srgbClr val="A0A0A0"/>
                  </a:solidFill>
                  <a:miter lim="800000"/>
                  <a:headEnd/>
                  <a:tailEnd/>
                </a:ln>
                <a:effectLst/>
              </p:spPr>
              <p:txBody>
                <a:bodyPr/>
                <a:lstStyle/>
                <a:p>
                  <a:endParaRPr lang="es-ES"/>
                </a:p>
              </p:txBody>
            </p:sp>
          </p:grpSp>
          <p:grpSp>
            <p:nvGrpSpPr>
              <p:cNvPr id="30764" name="Group 115"/>
              <p:cNvGrpSpPr>
                <a:grpSpLocks/>
              </p:cNvGrpSpPr>
              <p:nvPr/>
            </p:nvGrpSpPr>
            <p:grpSpPr bwMode="auto">
              <a:xfrm>
                <a:off x="914" y="2131"/>
                <a:ext cx="456" cy="355"/>
                <a:chOff x="914" y="2131"/>
                <a:chExt cx="456" cy="355"/>
              </a:xfrm>
            </p:grpSpPr>
            <p:sp>
              <p:nvSpPr>
                <p:cNvPr id="31839" name="Rectangle 116"/>
                <p:cNvSpPr>
                  <a:spLocks noChangeArrowheads="1"/>
                </p:cNvSpPr>
                <p:nvPr/>
              </p:nvSpPr>
              <p:spPr bwMode="auto">
                <a:xfrm>
                  <a:off x="926" y="213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15870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40" name="Rectangle 117"/>
                <p:cNvSpPr>
                  <a:spLocks noChangeArrowheads="1"/>
                </p:cNvSpPr>
                <p:nvPr/>
              </p:nvSpPr>
              <p:spPr bwMode="auto">
                <a:xfrm>
                  <a:off x="914" y="2131"/>
                  <a:ext cx="456" cy="355"/>
                </a:xfrm>
                <a:prstGeom prst="rect">
                  <a:avLst/>
                </a:prstGeom>
                <a:noFill/>
                <a:ln w="7">
                  <a:solidFill>
                    <a:srgbClr val="A0A0A0"/>
                  </a:solidFill>
                  <a:miter lim="800000"/>
                  <a:headEnd/>
                  <a:tailEnd/>
                </a:ln>
                <a:effectLst/>
              </p:spPr>
              <p:txBody>
                <a:bodyPr/>
                <a:lstStyle/>
                <a:p>
                  <a:endParaRPr lang="es-ES"/>
                </a:p>
              </p:txBody>
            </p:sp>
          </p:grpSp>
          <p:grpSp>
            <p:nvGrpSpPr>
              <p:cNvPr id="30765" name="Group 118"/>
              <p:cNvGrpSpPr>
                <a:grpSpLocks/>
              </p:cNvGrpSpPr>
              <p:nvPr/>
            </p:nvGrpSpPr>
            <p:grpSpPr bwMode="auto">
              <a:xfrm>
                <a:off x="1370" y="2131"/>
                <a:ext cx="528" cy="355"/>
                <a:chOff x="1370" y="2131"/>
                <a:chExt cx="528" cy="355"/>
              </a:xfrm>
            </p:grpSpPr>
            <p:sp>
              <p:nvSpPr>
                <p:cNvPr id="31837" name="Rectangle 119"/>
                <p:cNvSpPr>
                  <a:spLocks noChangeArrowheads="1"/>
                </p:cNvSpPr>
                <p:nvPr/>
              </p:nvSpPr>
              <p:spPr bwMode="auto">
                <a:xfrm>
                  <a:off x="1382" y="213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38" name="Rectangle 120"/>
                <p:cNvSpPr>
                  <a:spLocks noChangeArrowheads="1"/>
                </p:cNvSpPr>
                <p:nvPr/>
              </p:nvSpPr>
              <p:spPr bwMode="auto">
                <a:xfrm>
                  <a:off x="1370" y="2131"/>
                  <a:ext cx="528" cy="355"/>
                </a:xfrm>
                <a:prstGeom prst="rect">
                  <a:avLst/>
                </a:prstGeom>
                <a:noFill/>
                <a:ln w="7">
                  <a:solidFill>
                    <a:srgbClr val="A0A0A0"/>
                  </a:solidFill>
                  <a:miter lim="800000"/>
                  <a:headEnd/>
                  <a:tailEnd/>
                </a:ln>
                <a:effectLst/>
              </p:spPr>
              <p:txBody>
                <a:bodyPr/>
                <a:lstStyle/>
                <a:p>
                  <a:endParaRPr lang="es-ES"/>
                </a:p>
              </p:txBody>
            </p:sp>
          </p:grpSp>
          <p:grpSp>
            <p:nvGrpSpPr>
              <p:cNvPr id="30766" name="Group 121"/>
              <p:cNvGrpSpPr>
                <a:grpSpLocks/>
              </p:cNvGrpSpPr>
              <p:nvPr/>
            </p:nvGrpSpPr>
            <p:grpSpPr bwMode="auto">
              <a:xfrm>
                <a:off x="1898" y="2131"/>
                <a:ext cx="456" cy="355"/>
                <a:chOff x="1898" y="2131"/>
                <a:chExt cx="456" cy="355"/>
              </a:xfrm>
            </p:grpSpPr>
            <p:sp>
              <p:nvSpPr>
                <p:cNvPr id="31835" name="Rectangle 122"/>
                <p:cNvSpPr>
                  <a:spLocks noChangeArrowheads="1"/>
                </p:cNvSpPr>
                <p:nvPr/>
              </p:nvSpPr>
              <p:spPr bwMode="auto">
                <a:xfrm>
                  <a:off x="1910" y="213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36" name="Rectangle 123"/>
                <p:cNvSpPr>
                  <a:spLocks noChangeArrowheads="1"/>
                </p:cNvSpPr>
                <p:nvPr/>
              </p:nvSpPr>
              <p:spPr bwMode="auto">
                <a:xfrm>
                  <a:off x="1898" y="2131"/>
                  <a:ext cx="456" cy="355"/>
                </a:xfrm>
                <a:prstGeom prst="rect">
                  <a:avLst/>
                </a:prstGeom>
                <a:noFill/>
                <a:ln w="7">
                  <a:solidFill>
                    <a:srgbClr val="A0A0A0"/>
                  </a:solidFill>
                  <a:miter lim="800000"/>
                  <a:headEnd/>
                  <a:tailEnd/>
                </a:ln>
                <a:effectLst/>
              </p:spPr>
              <p:txBody>
                <a:bodyPr/>
                <a:lstStyle/>
                <a:p>
                  <a:endParaRPr lang="es-ES"/>
                </a:p>
              </p:txBody>
            </p:sp>
          </p:grpSp>
          <p:grpSp>
            <p:nvGrpSpPr>
              <p:cNvPr id="30767" name="Group 124"/>
              <p:cNvGrpSpPr>
                <a:grpSpLocks/>
              </p:cNvGrpSpPr>
              <p:nvPr/>
            </p:nvGrpSpPr>
            <p:grpSpPr bwMode="auto">
              <a:xfrm>
                <a:off x="2354" y="2131"/>
                <a:ext cx="456" cy="355"/>
                <a:chOff x="2354" y="2131"/>
                <a:chExt cx="456" cy="355"/>
              </a:xfrm>
            </p:grpSpPr>
            <p:sp>
              <p:nvSpPr>
                <p:cNvPr id="31833" name="Rectangle 125"/>
                <p:cNvSpPr>
                  <a:spLocks noChangeArrowheads="1"/>
                </p:cNvSpPr>
                <p:nvPr/>
              </p:nvSpPr>
              <p:spPr bwMode="auto">
                <a:xfrm>
                  <a:off x="2366" y="213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34" name="Rectangle 126"/>
                <p:cNvSpPr>
                  <a:spLocks noChangeArrowheads="1"/>
                </p:cNvSpPr>
                <p:nvPr/>
              </p:nvSpPr>
              <p:spPr bwMode="auto">
                <a:xfrm>
                  <a:off x="2354" y="2131"/>
                  <a:ext cx="456" cy="355"/>
                </a:xfrm>
                <a:prstGeom prst="rect">
                  <a:avLst/>
                </a:prstGeom>
                <a:noFill/>
                <a:ln w="7">
                  <a:solidFill>
                    <a:srgbClr val="A0A0A0"/>
                  </a:solidFill>
                  <a:miter lim="800000"/>
                  <a:headEnd/>
                  <a:tailEnd/>
                </a:ln>
                <a:effectLst/>
              </p:spPr>
              <p:txBody>
                <a:bodyPr/>
                <a:lstStyle/>
                <a:p>
                  <a:endParaRPr lang="es-ES"/>
                </a:p>
              </p:txBody>
            </p:sp>
          </p:grpSp>
          <p:grpSp>
            <p:nvGrpSpPr>
              <p:cNvPr id="30768" name="Group 127"/>
              <p:cNvGrpSpPr>
                <a:grpSpLocks/>
              </p:cNvGrpSpPr>
              <p:nvPr/>
            </p:nvGrpSpPr>
            <p:grpSpPr bwMode="auto">
              <a:xfrm>
                <a:off x="2810" y="2131"/>
                <a:ext cx="312" cy="355"/>
                <a:chOff x="2810" y="2131"/>
                <a:chExt cx="312" cy="355"/>
              </a:xfrm>
            </p:grpSpPr>
            <p:sp>
              <p:nvSpPr>
                <p:cNvPr id="31831" name="Rectangle 128"/>
                <p:cNvSpPr>
                  <a:spLocks noChangeArrowheads="1"/>
                </p:cNvSpPr>
                <p:nvPr/>
              </p:nvSpPr>
              <p:spPr bwMode="auto">
                <a:xfrm>
                  <a:off x="2822" y="213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2645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32" name="Rectangle 129"/>
                <p:cNvSpPr>
                  <a:spLocks noChangeArrowheads="1"/>
                </p:cNvSpPr>
                <p:nvPr/>
              </p:nvSpPr>
              <p:spPr bwMode="auto">
                <a:xfrm>
                  <a:off x="2810" y="2131"/>
                  <a:ext cx="312" cy="355"/>
                </a:xfrm>
                <a:prstGeom prst="rect">
                  <a:avLst/>
                </a:prstGeom>
                <a:noFill/>
                <a:ln w="7">
                  <a:solidFill>
                    <a:srgbClr val="A0A0A0"/>
                  </a:solidFill>
                  <a:miter lim="800000"/>
                  <a:headEnd/>
                  <a:tailEnd/>
                </a:ln>
                <a:effectLst/>
              </p:spPr>
              <p:txBody>
                <a:bodyPr/>
                <a:lstStyle/>
                <a:p>
                  <a:endParaRPr lang="es-ES"/>
                </a:p>
              </p:txBody>
            </p:sp>
          </p:grpSp>
          <p:grpSp>
            <p:nvGrpSpPr>
              <p:cNvPr id="30769" name="Group 130"/>
              <p:cNvGrpSpPr>
                <a:grpSpLocks/>
              </p:cNvGrpSpPr>
              <p:nvPr/>
            </p:nvGrpSpPr>
            <p:grpSpPr bwMode="auto">
              <a:xfrm>
                <a:off x="3122" y="2131"/>
                <a:ext cx="312" cy="355"/>
                <a:chOff x="3122" y="2131"/>
                <a:chExt cx="312" cy="355"/>
              </a:xfrm>
            </p:grpSpPr>
            <p:sp>
              <p:nvSpPr>
                <p:cNvPr id="31829" name="Rectangle 131"/>
                <p:cNvSpPr>
                  <a:spLocks noChangeArrowheads="1"/>
                </p:cNvSpPr>
                <p:nvPr/>
              </p:nvSpPr>
              <p:spPr bwMode="auto">
                <a:xfrm>
                  <a:off x="3134" y="213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3968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30" name="Rectangle 132"/>
                <p:cNvSpPr>
                  <a:spLocks noChangeArrowheads="1"/>
                </p:cNvSpPr>
                <p:nvPr/>
              </p:nvSpPr>
              <p:spPr bwMode="auto">
                <a:xfrm>
                  <a:off x="3122" y="2131"/>
                  <a:ext cx="312" cy="355"/>
                </a:xfrm>
                <a:prstGeom prst="rect">
                  <a:avLst/>
                </a:prstGeom>
                <a:noFill/>
                <a:ln w="7">
                  <a:solidFill>
                    <a:srgbClr val="A0A0A0"/>
                  </a:solidFill>
                  <a:miter lim="800000"/>
                  <a:headEnd/>
                  <a:tailEnd/>
                </a:ln>
                <a:effectLst/>
              </p:spPr>
              <p:txBody>
                <a:bodyPr/>
                <a:lstStyle/>
                <a:p>
                  <a:endParaRPr lang="es-ES"/>
                </a:p>
              </p:txBody>
            </p:sp>
          </p:grpSp>
          <p:grpSp>
            <p:nvGrpSpPr>
              <p:cNvPr id="30770" name="Group 133"/>
              <p:cNvGrpSpPr>
                <a:grpSpLocks/>
              </p:cNvGrpSpPr>
              <p:nvPr/>
            </p:nvGrpSpPr>
            <p:grpSpPr bwMode="auto">
              <a:xfrm>
                <a:off x="3434" y="2131"/>
                <a:ext cx="312" cy="355"/>
                <a:chOff x="3434" y="2131"/>
                <a:chExt cx="312" cy="355"/>
              </a:xfrm>
            </p:grpSpPr>
            <p:sp>
              <p:nvSpPr>
                <p:cNvPr id="31827" name="Rectangle 134"/>
                <p:cNvSpPr>
                  <a:spLocks noChangeArrowheads="1"/>
                </p:cNvSpPr>
                <p:nvPr/>
              </p:nvSpPr>
              <p:spPr bwMode="auto">
                <a:xfrm>
                  <a:off x="3446" y="213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28" name="Rectangle 135"/>
                <p:cNvSpPr>
                  <a:spLocks noChangeArrowheads="1"/>
                </p:cNvSpPr>
                <p:nvPr/>
              </p:nvSpPr>
              <p:spPr bwMode="auto">
                <a:xfrm>
                  <a:off x="3434" y="2131"/>
                  <a:ext cx="312" cy="355"/>
                </a:xfrm>
                <a:prstGeom prst="rect">
                  <a:avLst/>
                </a:prstGeom>
                <a:noFill/>
                <a:ln w="7">
                  <a:solidFill>
                    <a:srgbClr val="A0A0A0"/>
                  </a:solidFill>
                  <a:miter lim="800000"/>
                  <a:headEnd/>
                  <a:tailEnd/>
                </a:ln>
                <a:effectLst/>
              </p:spPr>
              <p:txBody>
                <a:bodyPr/>
                <a:lstStyle/>
                <a:p>
                  <a:endParaRPr lang="es-ES"/>
                </a:p>
              </p:txBody>
            </p:sp>
          </p:grpSp>
          <p:grpSp>
            <p:nvGrpSpPr>
              <p:cNvPr id="30771" name="Group 136"/>
              <p:cNvGrpSpPr>
                <a:grpSpLocks/>
              </p:cNvGrpSpPr>
              <p:nvPr/>
            </p:nvGrpSpPr>
            <p:grpSpPr bwMode="auto">
              <a:xfrm>
                <a:off x="3746" y="2131"/>
                <a:ext cx="312" cy="355"/>
                <a:chOff x="3746" y="2131"/>
                <a:chExt cx="312" cy="355"/>
              </a:xfrm>
            </p:grpSpPr>
            <p:sp>
              <p:nvSpPr>
                <p:cNvPr id="31825" name="Rectangle 137"/>
                <p:cNvSpPr>
                  <a:spLocks noChangeArrowheads="1"/>
                </p:cNvSpPr>
                <p:nvPr/>
              </p:nvSpPr>
              <p:spPr bwMode="auto">
                <a:xfrm>
                  <a:off x="3758" y="213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17,8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26" name="Rectangle 138"/>
                <p:cNvSpPr>
                  <a:spLocks noChangeArrowheads="1"/>
                </p:cNvSpPr>
                <p:nvPr/>
              </p:nvSpPr>
              <p:spPr bwMode="auto">
                <a:xfrm>
                  <a:off x="3746" y="2131"/>
                  <a:ext cx="312" cy="355"/>
                </a:xfrm>
                <a:prstGeom prst="rect">
                  <a:avLst/>
                </a:prstGeom>
                <a:noFill/>
                <a:ln w="7">
                  <a:solidFill>
                    <a:srgbClr val="A0A0A0"/>
                  </a:solidFill>
                  <a:miter lim="800000"/>
                  <a:headEnd/>
                  <a:tailEnd/>
                </a:ln>
                <a:effectLst/>
              </p:spPr>
              <p:txBody>
                <a:bodyPr/>
                <a:lstStyle/>
                <a:p>
                  <a:endParaRPr lang="es-ES"/>
                </a:p>
              </p:txBody>
            </p:sp>
          </p:grpSp>
          <p:grpSp>
            <p:nvGrpSpPr>
              <p:cNvPr id="30772" name="Group 139"/>
              <p:cNvGrpSpPr>
                <a:grpSpLocks/>
              </p:cNvGrpSpPr>
              <p:nvPr/>
            </p:nvGrpSpPr>
            <p:grpSpPr bwMode="auto">
              <a:xfrm>
                <a:off x="0" y="2486"/>
                <a:ext cx="914" cy="355"/>
                <a:chOff x="0" y="2486"/>
                <a:chExt cx="914" cy="355"/>
              </a:xfrm>
            </p:grpSpPr>
            <p:sp>
              <p:nvSpPr>
                <p:cNvPr id="31823" name="Rectangle 140"/>
                <p:cNvSpPr>
                  <a:spLocks noChangeArrowheads="1"/>
                </p:cNvSpPr>
                <p:nvPr/>
              </p:nvSpPr>
              <p:spPr bwMode="auto">
                <a:xfrm>
                  <a:off x="12" y="248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Aranjuez</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24" name="Rectangle 141"/>
                <p:cNvSpPr>
                  <a:spLocks noChangeArrowheads="1"/>
                </p:cNvSpPr>
                <p:nvPr/>
              </p:nvSpPr>
              <p:spPr bwMode="auto">
                <a:xfrm>
                  <a:off x="0" y="2486"/>
                  <a:ext cx="914" cy="355"/>
                </a:xfrm>
                <a:prstGeom prst="rect">
                  <a:avLst/>
                </a:prstGeom>
                <a:noFill/>
                <a:ln w="7">
                  <a:solidFill>
                    <a:srgbClr val="A0A0A0"/>
                  </a:solidFill>
                  <a:miter lim="800000"/>
                  <a:headEnd/>
                  <a:tailEnd/>
                </a:ln>
                <a:effectLst/>
              </p:spPr>
              <p:txBody>
                <a:bodyPr/>
                <a:lstStyle/>
                <a:p>
                  <a:endParaRPr lang="es-ES"/>
                </a:p>
              </p:txBody>
            </p:sp>
          </p:grpSp>
          <p:grpSp>
            <p:nvGrpSpPr>
              <p:cNvPr id="30773" name="Group 142"/>
              <p:cNvGrpSpPr>
                <a:grpSpLocks/>
              </p:cNvGrpSpPr>
              <p:nvPr/>
            </p:nvGrpSpPr>
            <p:grpSpPr bwMode="auto">
              <a:xfrm>
                <a:off x="914" y="2486"/>
                <a:ext cx="456" cy="355"/>
                <a:chOff x="914" y="2486"/>
                <a:chExt cx="456" cy="355"/>
              </a:xfrm>
            </p:grpSpPr>
            <p:sp>
              <p:nvSpPr>
                <p:cNvPr id="31821" name="Rectangle 143"/>
                <p:cNvSpPr>
                  <a:spLocks noChangeArrowheads="1"/>
                </p:cNvSpPr>
                <p:nvPr/>
              </p:nvSpPr>
              <p:spPr bwMode="auto">
                <a:xfrm>
                  <a:off x="926" y="248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40797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22" name="Rectangle 144"/>
                <p:cNvSpPr>
                  <a:spLocks noChangeArrowheads="1"/>
                </p:cNvSpPr>
                <p:nvPr/>
              </p:nvSpPr>
              <p:spPr bwMode="auto">
                <a:xfrm>
                  <a:off x="914" y="2486"/>
                  <a:ext cx="456" cy="355"/>
                </a:xfrm>
                <a:prstGeom prst="rect">
                  <a:avLst/>
                </a:prstGeom>
                <a:noFill/>
                <a:ln w="7">
                  <a:solidFill>
                    <a:srgbClr val="A0A0A0"/>
                  </a:solidFill>
                  <a:miter lim="800000"/>
                  <a:headEnd/>
                  <a:tailEnd/>
                </a:ln>
                <a:effectLst/>
              </p:spPr>
              <p:txBody>
                <a:bodyPr/>
                <a:lstStyle/>
                <a:p>
                  <a:endParaRPr lang="es-ES"/>
                </a:p>
              </p:txBody>
            </p:sp>
          </p:grpSp>
          <p:grpSp>
            <p:nvGrpSpPr>
              <p:cNvPr id="30774" name="Group 145"/>
              <p:cNvGrpSpPr>
                <a:grpSpLocks/>
              </p:cNvGrpSpPr>
              <p:nvPr/>
            </p:nvGrpSpPr>
            <p:grpSpPr bwMode="auto">
              <a:xfrm>
                <a:off x="1370" y="2486"/>
                <a:ext cx="528" cy="355"/>
                <a:chOff x="1370" y="2486"/>
                <a:chExt cx="528" cy="355"/>
              </a:xfrm>
            </p:grpSpPr>
            <p:sp>
              <p:nvSpPr>
                <p:cNvPr id="31819" name="Rectangle 146"/>
                <p:cNvSpPr>
                  <a:spLocks noChangeArrowheads="1"/>
                </p:cNvSpPr>
                <p:nvPr/>
              </p:nvSpPr>
              <p:spPr bwMode="auto">
                <a:xfrm>
                  <a:off x="1382" y="248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612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20" name="Rectangle 147"/>
                <p:cNvSpPr>
                  <a:spLocks noChangeArrowheads="1"/>
                </p:cNvSpPr>
                <p:nvPr/>
              </p:nvSpPr>
              <p:spPr bwMode="auto">
                <a:xfrm>
                  <a:off x="1370" y="2486"/>
                  <a:ext cx="528" cy="355"/>
                </a:xfrm>
                <a:prstGeom prst="rect">
                  <a:avLst/>
                </a:prstGeom>
                <a:noFill/>
                <a:ln w="7">
                  <a:solidFill>
                    <a:srgbClr val="A0A0A0"/>
                  </a:solidFill>
                  <a:miter lim="800000"/>
                  <a:headEnd/>
                  <a:tailEnd/>
                </a:ln>
                <a:effectLst/>
              </p:spPr>
              <p:txBody>
                <a:bodyPr/>
                <a:lstStyle/>
                <a:p>
                  <a:endParaRPr lang="es-ES"/>
                </a:p>
              </p:txBody>
            </p:sp>
          </p:grpSp>
          <p:grpSp>
            <p:nvGrpSpPr>
              <p:cNvPr id="30775" name="Group 148"/>
              <p:cNvGrpSpPr>
                <a:grpSpLocks/>
              </p:cNvGrpSpPr>
              <p:nvPr/>
            </p:nvGrpSpPr>
            <p:grpSpPr bwMode="auto">
              <a:xfrm>
                <a:off x="1898" y="2486"/>
                <a:ext cx="456" cy="355"/>
                <a:chOff x="1898" y="2486"/>
                <a:chExt cx="456" cy="355"/>
              </a:xfrm>
            </p:grpSpPr>
            <p:sp>
              <p:nvSpPr>
                <p:cNvPr id="31817" name="Rectangle 149"/>
                <p:cNvSpPr>
                  <a:spLocks noChangeArrowheads="1"/>
                </p:cNvSpPr>
                <p:nvPr/>
              </p:nvSpPr>
              <p:spPr bwMode="auto">
                <a:xfrm>
                  <a:off x="1910" y="248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18" name="Rectangle 150"/>
                <p:cNvSpPr>
                  <a:spLocks noChangeArrowheads="1"/>
                </p:cNvSpPr>
                <p:nvPr/>
              </p:nvSpPr>
              <p:spPr bwMode="auto">
                <a:xfrm>
                  <a:off x="1898" y="2486"/>
                  <a:ext cx="456" cy="355"/>
                </a:xfrm>
                <a:prstGeom prst="rect">
                  <a:avLst/>
                </a:prstGeom>
                <a:noFill/>
                <a:ln w="7">
                  <a:solidFill>
                    <a:srgbClr val="A0A0A0"/>
                  </a:solidFill>
                  <a:miter lim="800000"/>
                  <a:headEnd/>
                  <a:tailEnd/>
                </a:ln>
                <a:effectLst/>
              </p:spPr>
              <p:txBody>
                <a:bodyPr/>
                <a:lstStyle/>
                <a:p>
                  <a:endParaRPr lang="es-ES"/>
                </a:p>
              </p:txBody>
            </p:sp>
          </p:grpSp>
          <p:grpSp>
            <p:nvGrpSpPr>
              <p:cNvPr id="30776" name="Group 151"/>
              <p:cNvGrpSpPr>
                <a:grpSpLocks/>
              </p:cNvGrpSpPr>
              <p:nvPr/>
            </p:nvGrpSpPr>
            <p:grpSpPr bwMode="auto">
              <a:xfrm>
                <a:off x="2354" y="2486"/>
                <a:ext cx="456" cy="355"/>
                <a:chOff x="2354" y="2486"/>
                <a:chExt cx="456" cy="355"/>
              </a:xfrm>
            </p:grpSpPr>
            <p:sp>
              <p:nvSpPr>
                <p:cNvPr id="31815" name="Rectangle 152"/>
                <p:cNvSpPr>
                  <a:spLocks noChangeArrowheads="1"/>
                </p:cNvSpPr>
                <p:nvPr/>
              </p:nvSpPr>
              <p:spPr bwMode="auto">
                <a:xfrm>
                  <a:off x="2366" y="248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16" name="Rectangle 153"/>
                <p:cNvSpPr>
                  <a:spLocks noChangeArrowheads="1"/>
                </p:cNvSpPr>
                <p:nvPr/>
              </p:nvSpPr>
              <p:spPr bwMode="auto">
                <a:xfrm>
                  <a:off x="2354" y="2486"/>
                  <a:ext cx="456" cy="355"/>
                </a:xfrm>
                <a:prstGeom prst="rect">
                  <a:avLst/>
                </a:prstGeom>
                <a:noFill/>
                <a:ln w="7">
                  <a:solidFill>
                    <a:srgbClr val="A0A0A0"/>
                  </a:solidFill>
                  <a:miter lim="800000"/>
                  <a:headEnd/>
                  <a:tailEnd/>
                </a:ln>
                <a:effectLst/>
              </p:spPr>
              <p:txBody>
                <a:bodyPr/>
                <a:lstStyle/>
                <a:p>
                  <a:endParaRPr lang="es-ES"/>
                </a:p>
              </p:txBody>
            </p:sp>
          </p:grpSp>
          <p:grpSp>
            <p:nvGrpSpPr>
              <p:cNvPr id="30777" name="Group 154"/>
              <p:cNvGrpSpPr>
                <a:grpSpLocks/>
              </p:cNvGrpSpPr>
              <p:nvPr/>
            </p:nvGrpSpPr>
            <p:grpSpPr bwMode="auto">
              <a:xfrm>
                <a:off x="2810" y="2486"/>
                <a:ext cx="312" cy="355"/>
                <a:chOff x="2810" y="2486"/>
                <a:chExt cx="312" cy="355"/>
              </a:xfrm>
            </p:grpSpPr>
            <p:sp>
              <p:nvSpPr>
                <p:cNvPr id="31813" name="Rectangle 155"/>
                <p:cNvSpPr>
                  <a:spLocks noChangeArrowheads="1"/>
                </p:cNvSpPr>
                <p:nvPr/>
              </p:nvSpPr>
              <p:spPr bwMode="auto">
                <a:xfrm>
                  <a:off x="2822" y="248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2720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14" name="Rectangle 156"/>
                <p:cNvSpPr>
                  <a:spLocks noChangeArrowheads="1"/>
                </p:cNvSpPr>
                <p:nvPr/>
              </p:nvSpPr>
              <p:spPr bwMode="auto">
                <a:xfrm>
                  <a:off x="2810" y="2486"/>
                  <a:ext cx="312" cy="355"/>
                </a:xfrm>
                <a:prstGeom prst="rect">
                  <a:avLst/>
                </a:prstGeom>
                <a:noFill/>
                <a:ln w="7">
                  <a:solidFill>
                    <a:srgbClr val="A0A0A0"/>
                  </a:solidFill>
                  <a:miter lim="800000"/>
                  <a:headEnd/>
                  <a:tailEnd/>
                </a:ln>
                <a:effectLst/>
              </p:spPr>
              <p:txBody>
                <a:bodyPr/>
                <a:lstStyle/>
                <a:p>
                  <a:endParaRPr lang="es-ES"/>
                </a:p>
              </p:txBody>
            </p:sp>
          </p:grpSp>
          <p:grpSp>
            <p:nvGrpSpPr>
              <p:cNvPr id="30778" name="Group 157"/>
              <p:cNvGrpSpPr>
                <a:grpSpLocks/>
              </p:cNvGrpSpPr>
              <p:nvPr/>
            </p:nvGrpSpPr>
            <p:grpSpPr bwMode="auto">
              <a:xfrm>
                <a:off x="3122" y="2486"/>
                <a:ext cx="312" cy="355"/>
                <a:chOff x="3122" y="2486"/>
                <a:chExt cx="312" cy="355"/>
              </a:xfrm>
            </p:grpSpPr>
            <p:sp>
              <p:nvSpPr>
                <p:cNvPr id="31811" name="Rectangle 158"/>
                <p:cNvSpPr>
                  <a:spLocks noChangeArrowheads="1"/>
                </p:cNvSpPr>
                <p:nvPr/>
              </p:nvSpPr>
              <p:spPr bwMode="auto">
                <a:xfrm>
                  <a:off x="3134" y="248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4533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12" name="Rectangle 159"/>
                <p:cNvSpPr>
                  <a:spLocks noChangeArrowheads="1"/>
                </p:cNvSpPr>
                <p:nvPr/>
              </p:nvSpPr>
              <p:spPr bwMode="auto">
                <a:xfrm>
                  <a:off x="3122" y="2486"/>
                  <a:ext cx="312" cy="355"/>
                </a:xfrm>
                <a:prstGeom prst="rect">
                  <a:avLst/>
                </a:prstGeom>
                <a:noFill/>
                <a:ln w="7">
                  <a:solidFill>
                    <a:srgbClr val="A0A0A0"/>
                  </a:solidFill>
                  <a:miter lim="800000"/>
                  <a:headEnd/>
                  <a:tailEnd/>
                </a:ln>
                <a:effectLst/>
              </p:spPr>
              <p:txBody>
                <a:bodyPr/>
                <a:lstStyle/>
                <a:p>
                  <a:endParaRPr lang="es-ES"/>
                </a:p>
              </p:txBody>
            </p:sp>
          </p:grpSp>
          <p:grpSp>
            <p:nvGrpSpPr>
              <p:cNvPr id="30779" name="Group 160"/>
              <p:cNvGrpSpPr>
                <a:grpSpLocks/>
              </p:cNvGrpSpPr>
              <p:nvPr/>
            </p:nvGrpSpPr>
            <p:grpSpPr bwMode="auto">
              <a:xfrm>
                <a:off x="3434" y="2486"/>
                <a:ext cx="312" cy="355"/>
                <a:chOff x="3434" y="2486"/>
                <a:chExt cx="312" cy="355"/>
              </a:xfrm>
            </p:grpSpPr>
            <p:sp>
              <p:nvSpPr>
                <p:cNvPr id="31809" name="Rectangle 161"/>
                <p:cNvSpPr>
                  <a:spLocks noChangeArrowheads="1"/>
                </p:cNvSpPr>
                <p:nvPr/>
              </p:nvSpPr>
              <p:spPr bwMode="auto">
                <a:xfrm>
                  <a:off x="3446" y="248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40,8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10" name="Rectangle 162"/>
                <p:cNvSpPr>
                  <a:spLocks noChangeArrowheads="1"/>
                </p:cNvSpPr>
                <p:nvPr/>
              </p:nvSpPr>
              <p:spPr bwMode="auto">
                <a:xfrm>
                  <a:off x="3434" y="2486"/>
                  <a:ext cx="312" cy="355"/>
                </a:xfrm>
                <a:prstGeom prst="rect">
                  <a:avLst/>
                </a:prstGeom>
                <a:noFill/>
                <a:ln w="7">
                  <a:solidFill>
                    <a:srgbClr val="A0A0A0"/>
                  </a:solidFill>
                  <a:miter lim="800000"/>
                  <a:headEnd/>
                  <a:tailEnd/>
                </a:ln>
                <a:effectLst/>
              </p:spPr>
              <p:txBody>
                <a:bodyPr/>
                <a:lstStyle/>
                <a:p>
                  <a:endParaRPr lang="es-ES"/>
                </a:p>
              </p:txBody>
            </p:sp>
          </p:grpSp>
          <p:grpSp>
            <p:nvGrpSpPr>
              <p:cNvPr id="30780" name="Group 163"/>
              <p:cNvGrpSpPr>
                <a:grpSpLocks/>
              </p:cNvGrpSpPr>
              <p:nvPr/>
            </p:nvGrpSpPr>
            <p:grpSpPr bwMode="auto">
              <a:xfrm>
                <a:off x="3746" y="2486"/>
                <a:ext cx="312" cy="355"/>
                <a:chOff x="3746" y="2486"/>
                <a:chExt cx="312" cy="355"/>
              </a:xfrm>
            </p:grpSpPr>
            <p:sp>
              <p:nvSpPr>
                <p:cNvPr id="31807" name="Rectangle 164"/>
                <p:cNvSpPr>
                  <a:spLocks noChangeArrowheads="1"/>
                </p:cNvSpPr>
                <p:nvPr/>
              </p:nvSpPr>
              <p:spPr bwMode="auto">
                <a:xfrm>
                  <a:off x="3758" y="248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68,0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08" name="Rectangle 165"/>
                <p:cNvSpPr>
                  <a:spLocks noChangeArrowheads="1"/>
                </p:cNvSpPr>
                <p:nvPr/>
              </p:nvSpPr>
              <p:spPr bwMode="auto">
                <a:xfrm>
                  <a:off x="3746" y="2486"/>
                  <a:ext cx="312" cy="355"/>
                </a:xfrm>
                <a:prstGeom prst="rect">
                  <a:avLst/>
                </a:prstGeom>
                <a:noFill/>
                <a:ln w="7">
                  <a:solidFill>
                    <a:srgbClr val="A0A0A0"/>
                  </a:solidFill>
                  <a:miter lim="800000"/>
                  <a:headEnd/>
                  <a:tailEnd/>
                </a:ln>
                <a:effectLst/>
              </p:spPr>
              <p:txBody>
                <a:bodyPr/>
                <a:lstStyle/>
                <a:p>
                  <a:endParaRPr lang="es-ES"/>
                </a:p>
              </p:txBody>
            </p:sp>
          </p:grpSp>
          <p:grpSp>
            <p:nvGrpSpPr>
              <p:cNvPr id="30781" name="Group 166"/>
              <p:cNvGrpSpPr>
                <a:grpSpLocks/>
              </p:cNvGrpSpPr>
              <p:nvPr/>
            </p:nvGrpSpPr>
            <p:grpSpPr bwMode="auto">
              <a:xfrm>
                <a:off x="0" y="2841"/>
                <a:ext cx="914" cy="355"/>
                <a:chOff x="0" y="2841"/>
                <a:chExt cx="914" cy="355"/>
              </a:xfrm>
            </p:grpSpPr>
            <p:sp>
              <p:nvSpPr>
                <p:cNvPr id="31805" name="Rectangle 167"/>
                <p:cNvSpPr>
                  <a:spLocks noChangeArrowheads="1"/>
                </p:cNvSpPr>
                <p:nvPr/>
              </p:nvSpPr>
              <p:spPr bwMode="auto">
                <a:xfrm>
                  <a:off x="12" y="284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Arganda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06" name="Rectangle 168"/>
                <p:cNvSpPr>
                  <a:spLocks noChangeArrowheads="1"/>
                </p:cNvSpPr>
                <p:nvPr/>
              </p:nvSpPr>
              <p:spPr bwMode="auto">
                <a:xfrm>
                  <a:off x="0" y="2841"/>
                  <a:ext cx="914" cy="355"/>
                </a:xfrm>
                <a:prstGeom prst="rect">
                  <a:avLst/>
                </a:prstGeom>
                <a:noFill/>
                <a:ln w="7">
                  <a:solidFill>
                    <a:srgbClr val="A0A0A0"/>
                  </a:solidFill>
                  <a:miter lim="800000"/>
                  <a:headEnd/>
                  <a:tailEnd/>
                </a:ln>
                <a:effectLst/>
              </p:spPr>
              <p:txBody>
                <a:bodyPr/>
                <a:lstStyle/>
                <a:p>
                  <a:endParaRPr lang="es-ES"/>
                </a:p>
              </p:txBody>
            </p:sp>
          </p:grpSp>
          <p:grpSp>
            <p:nvGrpSpPr>
              <p:cNvPr id="30782" name="Group 169"/>
              <p:cNvGrpSpPr>
                <a:grpSpLocks/>
              </p:cNvGrpSpPr>
              <p:nvPr/>
            </p:nvGrpSpPr>
            <p:grpSpPr bwMode="auto">
              <a:xfrm>
                <a:off x="914" y="2841"/>
                <a:ext cx="456" cy="355"/>
                <a:chOff x="914" y="2841"/>
                <a:chExt cx="456" cy="355"/>
              </a:xfrm>
            </p:grpSpPr>
            <p:sp>
              <p:nvSpPr>
                <p:cNvPr id="31803" name="Rectangle 170"/>
                <p:cNvSpPr>
                  <a:spLocks noChangeArrowheads="1"/>
                </p:cNvSpPr>
                <p:nvPr/>
              </p:nvSpPr>
              <p:spPr bwMode="auto">
                <a:xfrm>
                  <a:off x="926" y="284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33432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04" name="Rectangle 171"/>
                <p:cNvSpPr>
                  <a:spLocks noChangeArrowheads="1"/>
                </p:cNvSpPr>
                <p:nvPr/>
              </p:nvSpPr>
              <p:spPr bwMode="auto">
                <a:xfrm>
                  <a:off x="914" y="2841"/>
                  <a:ext cx="456" cy="355"/>
                </a:xfrm>
                <a:prstGeom prst="rect">
                  <a:avLst/>
                </a:prstGeom>
                <a:noFill/>
                <a:ln w="7">
                  <a:solidFill>
                    <a:srgbClr val="A0A0A0"/>
                  </a:solidFill>
                  <a:miter lim="800000"/>
                  <a:headEnd/>
                  <a:tailEnd/>
                </a:ln>
                <a:effectLst/>
              </p:spPr>
              <p:txBody>
                <a:bodyPr/>
                <a:lstStyle/>
                <a:p>
                  <a:endParaRPr lang="es-ES"/>
                </a:p>
              </p:txBody>
            </p:sp>
          </p:grpSp>
          <p:grpSp>
            <p:nvGrpSpPr>
              <p:cNvPr id="30783" name="Group 172"/>
              <p:cNvGrpSpPr>
                <a:grpSpLocks/>
              </p:cNvGrpSpPr>
              <p:nvPr/>
            </p:nvGrpSpPr>
            <p:grpSpPr bwMode="auto">
              <a:xfrm>
                <a:off x="1370" y="2841"/>
                <a:ext cx="528" cy="355"/>
                <a:chOff x="1370" y="2841"/>
                <a:chExt cx="528" cy="355"/>
              </a:xfrm>
            </p:grpSpPr>
            <p:sp>
              <p:nvSpPr>
                <p:cNvPr id="31801" name="Rectangle 173"/>
                <p:cNvSpPr>
                  <a:spLocks noChangeArrowheads="1"/>
                </p:cNvSpPr>
                <p:nvPr/>
              </p:nvSpPr>
              <p:spPr bwMode="auto">
                <a:xfrm>
                  <a:off x="1382" y="284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200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02" name="Rectangle 174"/>
                <p:cNvSpPr>
                  <a:spLocks noChangeArrowheads="1"/>
                </p:cNvSpPr>
                <p:nvPr/>
              </p:nvSpPr>
              <p:spPr bwMode="auto">
                <a:xfrm>
                  <a:off x="1370" y="2841"/>
                  <a:ext cx="528" cy="355"/>
                </a:xfrm>
                <a:prstGeom prst="rect">
                  <a:avLst/>
                </a:prstGeom>
                <a:noFill/>
                <a:ln w="7">
                  <a:solidFill>
                    <a:srgbClr val="A0A0A0"/>
                  </a:solidFill>
                  <a:miter lim="800000"/>
                  <a:headEnd/>
                  <a:tailEnd/>
                </a:ln>
                <a:effectLst/>
              </p:spPr>
              <p:txBody>
                <a:bodyPr/>
                <a:lstStyle/>
                <a:p>
                  <a:endParaRPr lang="es-ES"/>
                </a:p>
              </p:txBody>
            </p:sp>
          </p:grpSp>
          <p:grpSp>
            <p:nvGrpSpPr>
              <p:cNvPr id="30784" name="Group 175"/>
              <p:cNvGrpSpPr>
                <a:grpSpLocks/>
              </p:cNvGrpSpPr>
              <p:nvPr/>
            </p:nvGrpSpPr>
            <p:grpSpPr bwMode="auto">
              <a:xfrm>
                <a:off x="1898" y="2841"/>
                <a:ext cx="456" cy="355"/>
                <a:chOff x="1898" y="2841"/>
                <a:chExt cx="456" cy="355"/>
              </a:xfrm>
            </p:grpSpPr>
            <p:sp>
              <p:nvSpPr>
                <p:cNvPr id="31799" name="Rectangle 176"/>
                <p:cNvSpPr>
                  <a:spLocks noChangeArrowheads="1"/>
                </p:cNvSpPr>
                <p:nvPr/>
              </p:nvSpPr>
              <p:spPr bwMode="auto">
                <a:xfrm>
                  <a:off x="1910" y="284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800" name="Rectangle 177"/>
                <p:cNvSpPr>
                  <a:spLocks noChangeArrowheads="1"/>
                </p:cNvSpPr>
                <p:nvPr/>
              </p:nvSpPr>
              <p:spPr bwMode="auto">
                <a:xfrm>
                  <a:off x="1898" y="2841"/>
                  <a:ext cx="456" cy="355"/>
                </a:xfrm>
                <a:prstGeom prst="rect">
                  <a:avLst/>
                </a:prstGeom>
                <a:noFill/>
                <a:ln w="7">
                  <a:solidFill>
                    <a:srgbClr val="A0A0A0"/>
                  </a:solidFill>
                  <a:miter lim="800000"/>
                  <a:headEnd/>
                  <a:tailEnd/>
                </a:ln>
                <a:effectLst/>
              </p:spPr>
              <p:txBody>
                <a:bodyPr/>
                <a:lstStyle/>
                <a:p>
                  <a:endParaRPr lang="es-ES"/>
                </a:p>
              </p:txBody>
            </p:sp>
          </p:grpSp>
          <p:grpSp>
            <p:nvGrpSpPr>
              <p:cNvPr id="30785" name="Group 178"/>
              <p:cNvGrpSpPr>
                <a:grpSpLocks/>
              </p:cNvGrpSpPr>
              <p:nvPr/>
            </p:nvGrpSpPr>
            <p:grpSpPr bwMode="auto">
              <a:xfrm>
                <a:off x="2354" y="2841"/>
                <a:ext cx="456" cy="355"/>
                <a:chOff x="2354" y="2841"/>
                <a:chExt cx="456" cy="355"/>
              </a:xfrm>
            </p:grpSpPr>
            <p:sp>
              <p:nvSpPr>
                <p:cNvPr id="31797" name="Rectangle 179"/>
                <p:cNvSpPr>
                  <a:spLocks noChangeArrowheads="1"/>
                </p:cNvSpPr>
                <p:nvPr/>
              </p:nvSpPr>
              <p:spPr bwMode="auto">
                <a:xfrm>
                  <a:off x="2366" y="284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98" name="Rectangle 180"/>
                <p:cNvSpPr>
                  <a:spLocks noChangeArrowheads="1"/>
                </p:cNvSpPr>
                <p:nvPr/>
              </p:nvSpPr>
              <p:spPr bwMode="auto">
                <a:xfrm>
                  <a:off x="2354" y="2841"/>
                  <a:ext cx="456" cy="355"/>
                </a:xfrm>
                <a:prstGeom prst="rect">
                  <a:avLst/>
                </a:prstGeom>
                <a:noFill/>
                <a:ln w="7">
                  <a:solidFill>
                    <a:srgbClr val="A0A0A0"/>
                  </a:solidFill>
                  <a:miter lim="800000"/>
                  <a:headEnd/>
                  <a:tailEnd/>
                </a:ln>
                <a:effectLst/>
              </p:spPr>
              <p:txBody>
                <a:bodyPr/>
                <a:lstStyle/>
                <a:p>
                  <a:endParaRPr lang="es-ES"/>
                </a:p>
              </p:txBody>
            </p:sp>
          </p:grpSp>
          <p:grpSp>
            <p:nvGrpSpPr>
              <p:cNvPr id="30786" name="Group 181"/>
              <p:cNvGrpSpPr>
                <a:grpSpLocks/>
              </p:cNvGrpSpPr>
              <p:nvPr/>
            </p:nvGrpSpPr>
            <p:grpSpPr bwMode="auto">
              <a:xfrm>
                <a:off x="2810" y="2841"/>
                <a:ext cx="312" cy="355"/>
                <a:chOff x="2810" y="2841"/>
                <a:chExt cx="312" cy="355"/>
              </a:xfrm>
            </p:grpSpPr>
            <p:sp>
              <p:nvSpPr>
                <p:cNvPr id="31795" name="Rectangle 182"/>
                <p:cNvSpPr>
                  <a:spLocks noChangeArrowheads="1"/>
                </p:cNvSpPr>
                <p:nvPr/>
              </p:nvSpPr>
              <p:spPr bwMode="auto">
                <a:xfrm>
                  <a:off x="2822" y="284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3715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96" name="Rectangle 183"/>
                <p:cNvSpPr>
                  <a:spLocks noChangeArrowheads="1"/>
                </p:cNvSpPr>
                <p:nvPr/>
              </p:nvSpPr>
              <p:spPr bwMode="auto">
                <a:xfrm>
                  <a:off x="2810" y="2841"/>
                  <a:ext cx="312" cy="355"/>
                </a:xfrm>
                <a:prstGeom prst="rect">
                  <a:avLst/>
                </a:prstGeom>
                <a:noFill/>
                <a:ln w="7">
                  <a:solidFill>
                    <a:srgbClr val="A0A0A0"/>
                  </a:solidFill>
                  <a:miter lim="800000"/>
                  <a:headEnd/>
                  <a:tailEnd/>
                </a:ln>
                <a:effectLst/>
              </p:spPr>
              <p:txBody>
                <a:bodyPr/>
                <a:lstStyle/>
                <a:p>
                  <a:endParaRPr lang="es-ES"/>
                </a:p>
              </p:txBody>
            </p:sp>
          </p:grpSp>
          <p:grpSp>
            <p:nvGrpSpPr>
              <p:cNvPr id="30787" name="Group 184"/>
              <p:cNvGrpSpPr>
                <a:grpSpLocks/>
              </p:cNvGrpSpPr>
              <p:nvPr/>
            </p:nvGrpSpPr>
            <p:grpSpPr bwMode="auto">
              <a:xfrm>
                <a:off x="3122" y="2841"/>
                <a:ext cx="312" cy="355"/>
                <a:chOff x="3122" y="2841"/>
                <a:chExt cx="312" cy="355"/>
              </a:xfrm>
            </p:grpSpPr>
            <p:sp>
              <p:nvSpPr>
                <p:cNvPr id="31793" name="Rectangle 185"/>
                <p:cNvSpPr>
                  <a:spLocks noChangeArrowheads="1"/>
                </p:cNvSpPr>
                <p:nvPr/>
              </p:nvSpPr>
              <p:spPr bwMode="auto">
                <a:xfrm>
                  <a:off x="3134" y="284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8358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94" name="Rectangle 186"/>
                <p:cNvSpPr>
                  <a:spLocks noChangeArrowheads="1"/>
                </p:cNvSpPr>
                <p:nvPr/>
              </p:nvSpPr>
              <p:spPr bwMode="auto">
                <a:xfrm>
                  <a:off x="3122" y="2841"/>
                  <a:ext cx="312" cy="355"/>
                </a:xfrm>
                <a:prstGeom prst="rect">
                  <a:avLst/>
                </a:prstGeom>
                <a:noFill/>
                <a:ln w="7">
                  <a:solidFill>
                    <a:srgbClr val="A0A0A0"/>
                  </a:solidFill>
                  <a:miter lim="800000"/>
                  <a:headEnd/>
                  <a:tailEnd/>
                </a:ln>
                <a:effectLst/>
              </p:spPr>
              <p:txBody>
                <a:bodyPr/>
                <a:lstStyle/>
                <a:p>
                  <a:endParaRPr lang="es-ES"/>
                </a:p>
              </p:txBody>
            </p:sp>
          </p:grpSp>
          <p:grpSp>
            <p:nvGrpSpPr>
              <p:cNvPr id="30788" name="Group 187"/>
              <p:cNvGrpSpPr>
                <a:grpSpLocks/>
              </p:cNvGrpSpPr>
              <p:nvPr/>
            </p:nvGrpSpPr>
            <p:grpSpPr bwMode="auto">
              <a:xfrm>
                <a:off x="3434" y="2841"/>
                <a:ext cx="312" cy="355"/>
                <a:chOff x="3434" y="2841"/>
                <a:chExt cx="312" cy="355"/>
              </a:xfrm>
            </p:grpSpPr>
            <p:sp>
              <p:nvSpPr>
                <p:cNvPr id="31791" name="Rectangle 188"/>
                <p:cNvSpPr>
                  <a:spLocks noChangeArrowheads="1"/>
                </p:cNvSpPr>
                <p:nvPr/>
              </p:nvSpPr>
              <p:spPr bwMode="auto">
                <a:xfrm>
                  <a:off x="3446" y="284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22,2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92" name="Rectangle 189"/>
                <p:cNvSpPr>
                  <a:spLocks noChangeArrowheads="1"/>
                </p:cNvSpPr>
                <p:nvPr/>
              </p:nvSpPr>
              <p:spPr bwMode="auto">
                <a:xfrm>
                  <a:off x="3434" y="2841"/>
                  <a:ext cx="312" cy="355"/>
                </a:xfrm>
                <a:prstGeom prst="rect">
                  <a:avLst/>
                </a:prstGeom>
                <a:noFill/>
                <a:ln w="7">
                  <a:solidFill>
                    <a:srgbClr val="A0A0A0"/>
                  </a:solidFill>
                  <a:miter lim="800000"/>
                  <a:headEnd/>
                  <a:tailEnd/>
                </a:ln>
                <a:effectLst/>
              </p:spPr>
              <p:txBody>
                <a:bodyPr/>
                <a:lstStyle/>
                <a:p>
                  <a:endParaRPr lang="es-ES"/>
                </a:p>
              </p:txBody>
            </p:sp>
          </p:grpSp>
          <p:grpSp>
            <p:nvGrpSpPr>
              <p:cNvPr id="30789" name="Group 190"/>
              <p:cNvGrpSpPr>
                <a:grpSpLocks/>
              </p:cNvGrpSpPr>
              <p:nvPr/>
            </p:nvGrpSpPr>
            <p:grpSpPr bwMode="auto">
              <a:xfrm>
                <a:off x="3746" y="2841"/>
                <a:ext cx="312" cy="355"/>
                <a:chOff x="3746" y="2841"/>
                <a:chExt cx="312" cy="355"/>
              </a:xfrm>
            </p:grpSpPr>
            <p:sp>
              <p:nvSpPr>
                <p:cNvPr id="31789" name="Rectangle 191"/>
                <p:cNvSpPr>
                  <a:spLocks noChangeArrowheads="1"/>
                </p:cNvSpPr>
                <p:nvPr/>
              </p:nvSpPr>
              <p:spPr bwMode="auto">
                <a:xfrm>
                  <a:off x="3758" y="284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50,0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90" name="Rectangle 192"/>
                <p:cNvSpPr>
                  <a:spLocks noChangeArrowheads="1"/>
                </p:cNvSpPr>
                <p:nvPr/>
              </p:nvSpPr>
              <p:spPr bwMode="auto">
                <a:xfrm>
                  <a:off x="3746" y="2841"/>
                  <a:ext cx="312" cy="355"/>
                </a:xfrm>
                <a:prstGeom prst="rect">
                  <a:avLst/>
                </a:prstGeom>
                <a:noFill/>
                <a:ln w="7">
                  <a:solidFill>
                    <a:srgbClr val="A0A0A0"/>
                  </a:solidFill>
                  <a:miter lim="800000"/>
                  <a:headEnd/>
                  <a:tailEnd/>
                </a:ln>
                <a:effectLst/>
              </p:spPr>
              <p:txBody>
                <a:bodyPr/>
                <a:lstStyle/>
                <a:p>
                  <a:endParaRPr lang="es-ES"/>
                </a:p>
              </p:txBody>
            </p:sp>
          </p:grpSp>
          <p:grpSp>
            <p:nvGrpSpPr>
              <p:cNvPr id="30790" name="Group 193"/>
              <p:cNvGrpSpPr>
                <a:grpSpLocks/>
              </p:cNvGrpSpPr>
              <p:nvPr/>
            </p:nvGrpSpPr>
            <p:grpSpPr bwMode="auto">
              <a:xfrm>
                <a:off x="0" y="3196"/>
                <a:ext cx="914" cy="355"/>
                <a:chOff x="0" y="3196"/>
                <a:chExt cx="914" cy="355"/>
              </a:xfrm>
            </p:grpSpPr>
            <p:sp>
              <p:nvSpPr>
                <p:cNvPr id="31787" name="Rectangle 194"/>
                <p:cNvSpPr>
                  <a:spLocks noChangeArrowheads="1"/>
                </p:cNvSpPr>
                <p:nvPr/>
              </p:nvSpPr>
              <p:spPr bwMode="auto">
                <a:xfrm>
                  <a:off x="12" y="319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Cabrera (La)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88" name="Rectangle 195"/>
                <p:cNvSpPr>
                  <a:spLocks noChangeArrowheads="1"/>
                </p:cNvSpPr>
                <p:nvPr/>
              </p:nvSpPr>
              <p:spPr bwMode="auto">
                <a:xfrm>
                  <a:off x="0" y="3196"/>
                  <a:ext cx="914" cy="355"/>
                </a:xfrm>
                <a:prstGeom prst="rect">
                  <a:avLst/>
                </a:prstGeom>
                <a:noFill/>
                <a:ln w="7">
                  <a:solidFill>
                    <a:srgbClr val="A0A0A0"/>
                  </a:solidFill>
                  <a:miter lim="800000"/>
                  <a:headEnd/>
                  <a:tailEnd/>
                </a:ln>
                <a:effectLst/>
              </p:spPr>
              <p:txBody>
                <a:bodyPr/>
                <a:lstStyle/>
                <a:p>
                  <a:endParaRPr lang="es-ES"/>
                </a:p>
              </p:txBody>
            </p:sp>
          </p:grpSp>
          <p:grpSp>
            <p:nvGrpSpPr>
              <p:cNvPr id="30791" name="Group 196"/>
              <p:cNvGrpSpPr>
                <a:grpSpLocks/>
              </p:cNvGrpSpPr>
              <p:nvPr/>
            </p:nvGrpSpPr>
            <p:grpSpPr bwMode="auto">
              <a:xfrm>
                <a:off x="914" y="3196"/>
                <a:ext cx="456" cy="355"/>
                <a:chOff x="914" y="3196"/>
                <a:chExt cx="456" cy="355"/>
              </a:xfrm>
            </p:grpSpPr>
            <p:sp>
              <p:nvSpPr>
                <p:cNvPr id="31785" name="Rectangle 197"/>
                <p:cNvSpPr>
                  <a:spLocks noChangeArrowheads="1"/>
                </p:cNvSpPr>
                <p:nvPr/>
              </p:nvSpPr>
              <p:spPr bwMode="auto">
                <a:xfrm>
                  <a:off x="926" y="319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1837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86" name="Rectangle 198"/>
                <p:cNvSpPr>
                  <a:spLocks noChangeArrowheads="1"/>
                </p:cNvSpPr>
                <p:nvPr/>
              </p:nvSpPr>
              <p:spPr bwMode="auto">
                <a:xfrm>
                  <a:off x="914" y="3196"/>
                  <a:ext cx="456" cy="355"/>
                </a:xfrm>
                <a:prstGeom prst="rect">
                  <a:avLst/>
                </a:prstGeom>
                <a:noFill/>
                <a:ln w="7">
                  <a:solidFill>
                    <a:srgbClr val="A0A0A0"/>
                  </a:solidFill>
                  <a:miter lim="800000"/>
                  <a:headEnd/>
                  <a:tailEnd/>
                </a:ln>
                <a:effectLst/>
              </p:spPr>
              <p:txBody>
                <a:bodyPr/>
                <a:lstStyle/>
                <a:p>
                  <a:endParaRPr lang="es-ES"/>
                </a:p>
              </p:txBody>
            </p:sp>
          </p:grpSp>
          <p:grpSp>
            <p:nvGrpSpPr>
              <p:cNvPr id="30792" name="Group 199"/>
              <p:cNvGrpSpPr>
                <a:grpSpLocks/>
              </p:cNvGrpSpPr>
              <p:nvPr/>
            </p:nvGrpSpPr>
            <p:grpSpPr bwMode="auto">
              <a:xfrm>
                <a:off x="1370" y="3196"/>
                <a:ext cx="528" cy="355"/>
                <a:chOff x="1370" y="3196"/>
                <a:chExt cx="528" cy="355"/>
              </a:xfrm>
            </p:grpSpPr>
            <p:sp>
              <p:nvSpPr>
                <p:cNvPr id="31783" name="Rectangle 200"/>
                <p:cNvSpPr>
                  <a:spLocks noChangeArrowheads="1"/>
                </p:cNvSpPr>
                <p:nvPr/>
              </p:nvSpPr>
              <p:spPr bwMode="auto">
                <a:xfrm>
                  <a:off x="1382" y="319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84" name="Rectangle 201"/>
                <p:cNvSpPr>
                  <a:spLocks noChangeArrowheads="1"/>
                </p:cNvSpPr>
                <p:nvPr/>
              </p:nvSpPr>
              <p:spPr bwMode="auto">
                <a:xfrm>
                  <a:off x="1370" y="3196"/>
                  <a:ext cx="528" cy="355"/>
                </a:xfrm>
                <a:prstGeom prst="rect">
                  <a:avLst/>
                </a:prstGeom>
                <a:noFill/>
                <a:ln w="7">
                  <a:solidFill>
                    <a:srgbClr val="A0A0A0"/>
                  </a:solidFill>
                  <a:miter lim="800000"/>
                  <a:headEnd/>
                  <a:tailEnd/>
                </a:ln>
                <a:effectLst/>
              </p:spPr>
              <p:txBody>
                <a:bodyPr/>
                <a:lstStyle/>
                <a:p>
                  <a:endParaRPr lang="es-ES"/>
                </a:p>
              </p:txBody>
            </p:sp>
          </p:grpSp>
          <p:grpSp>
            <p:nvGrpSpPr>
              <p:cNvPr id="30793" name="Group 202"/>
              <p:cNvGrpSpPr>
                <a:grpSpLocks/>
              </p:cNvGrpSpPr>
              <p:nvPr/>
            </p:nvGrpSpPr>
            <p:grpSpPr bwMode="auto">
              <a:xfrm>
                <a:off x="1898" y="3196"/>
                <a:ext cx="456" cy="355"/>
                <a:chOff x="1898" y="3196"/>
                <a:chExt cx="456" cy="355"/>
              </a:xfrm>
            </p:grpSpPr>
            <p:sp>
              <p:nvSpPr>
                <p:cNvPr id="31781" name="Rectangle 203"/>
                <p:cNvSpPr>
                  <a:spLocks noChangeArrowheads="1"/>
                </p:cNvSpPr>
                <p:nvPr/>
              </p:nvSpPr>
              <p:spPr bwMode="auto">
                <a:xfrm>
                  <a:off x="1910" y="319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82" name="Rectangle 204"/>
                <p:cNvSpPr>
                  <a:spLocks noChangeArrowheads="1"/>
                </p:cNvSpPr>
                <p:nvPr/>
              </p:nvSpPr>
              <p:spPr bwMode="auto">
                <a:xfrm>
                  <a:off x="1898" y="3196"/>
                  <a:ext cx="456" cy="355"/>
                </a:xfrm>
                <a:prstGeom prst="rect">
                  <a:avLst/>
                </a:prstGeom>
                <a:noFill/>
                <a:ln w="7">
                  <a:solidFill>
                    <a:srgbClr val="A0A0A0"/>
                  </a:solidFill>
                  <a:miter lim="800000"/>
                  <a:headEnd/>
                  <a:tailEnd/>
                </a:ln>
                <a:effectLst/>
              </p:spPr>
              <p:txBody>
                <a:bodyPr/>
                <a:lstStyle/>
                <a:p>
                  <a:endParaRPr lang="es-ES"/>
                </a:p>
              </p:txBody>
            </p:sp>
          </p:grpSp>
          <p:grpSp>
            <p:nvGrpSpPr>
              <p:cNvPr id="30794" name="Group 205"/>
              <p:cNvGrpSpPr>
                <a:grpSpLocks/>
              </p:cNvGrpSpPr>
              <p:nvPr/>
            </p:nvGrpSpPr>
            <p:grpSpPr bwMode="auto">
              <a:xfrm>
                <a:off x="2354" y="3196"/>
                <a:ext cx="456" cy="355"/>
                <a:chOff x="2354" y="3196"/>
                <a:chExt cx="456" cy="355"/>
              </a:xfrm>
            </p:grpSpPr>
            <p:sp>
              <p:nvSpPr>
                <p:cNvPr id="31779" name="Rectangle 206"/>
                <p:cNvSpPr>
                  <a:spLocks noChangeArrowheads="1"/>
                </p:cNvSpPr>
                <p:nvPr/>
              </p:nvSpPr>
              <p:spPr bwMode="auto">
                <a:xfrm>
                  <a:off x="2366" y="319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80" name="Rectangle 207"/>
                <p:cNvSpPr>
                  <a:spLocks noChangeArrowheads="1"/>
                </p:cNvSpPr>
                <p:nvPr/>
              </p:nvSpPr>
              <p:spPr bwMode="auto">
                <a:xfrm>
                  <a:off x="2354" y="3196"/>
                  <a:ext cx="456" cy="355"/>
                </a:xfrm>
                <a:prstGeom prst="rect">
                  <a:avLst/>
                </a:prstGeom>
                <a:noFill/>
                <a:ln w="7">
                  <a:solidFill>
                    <a:srgbClr val="A0A0A0"/>
                  </a:solidFill>
                  <a:miter lim="800000"/>
                  <a:headEnd/>
                  <a:tailEnd/>
                </a:ln>
                <a:effectLst/>
              </p:spPr>
              <p:txBody>
                <a:bodyPr/>
                <a:lstStyle/>
                <a:p>
                  <a:endParaRPr lang="es-ES"/>
                </a:p>
              </p:txBody>
            </p:sp>
          </p:grpSp>
          <p:grpSp>
            <p:nvGrpSpPr>
              <p:cNvPr id="30795" name="Group 208"/>
              <p:cNvGrpSpPr>
                <a:grpSpLocks/>
              </p:cNvGrpSpPr>
              <p:nvPr/>
            </p:nvGrpSpPr>
            <p:grpSpPr bwMode="auto">
              <a:xfrm>
                <a:off x="2810" y="3196"/>
                <a:ext cx="312" cy="355"/>
                <a:chOff x="2810" y="3196"/>
                <a:chExt cx="312" cy="355"/>
              </a:xfrm>
            </p:grpSpPr>
            <p:sp>
              <p:nvSpPr>
                <p:cNvPr id="31777" name="Rectangle 209"/>
                <p:cNvSpPr>
                  <a:spLocks noChangeArrowheads="1"/>
                </p:cNvSpPr>
                <p:nvPr/>
              </p:nvSpPr>
              <p:spPr bwMode="auto">
                <a:xfrm>
                  <a:off x="2822" y="319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1837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78" name="Rectangle 210"/>
                <p:cNvSpPr>
                  <a:spLocks noChangeArrowheads="1"/>
                </p:cNvSpPr>
                <p:nvPr/>
              </p:nvSpPr>
              <p:spPr bwMode="auto">
                <a:xfrm>
                  <a:off x="2810" y="3196"/>
                  <a:ext cx="312" cy="355"/>
                </a:xfrm>
                <a:prstGeom prst="rect">
                  <a:avLst/>
                </a:prstGeom>
                <a:noFill/>
                <a:ln w="7">
                  <a:solidFill>
                    <a:srgbClr val="A0A0A0"/>
                  </a:solidFill>
                  <a:miter lim="800000"/>
                  <a:headEnd/>
                  <a:tailEnd/>
                </a:ln>
                <a:effectLst/>
              </p:spPr>
              <p:txBody>
                <a:bodyPr/>
                <a:lstStyle/>
                <a:p>
                  <a:endParaRPr lang="es-ES"/>
                </a:p>
              </p:txBody>
            </p:sp>
          </p:grpSp>
          <p:grpSp>
            <p:nvGrpSpPr>
              <p:cNvPr id="30796" name="Group 211"/>
              <p:cNvGrpSpPr>
                <a:grpSpLocks/>
              </p:cNvGrpSpPr>
              <p:nvPr/>
            </p:nvGrpSpPr>
            <p:grpSpPr bwMode="auto">
              <a:xfrm>
                <a:off x="3122" y="3196"/>
                <a:ext cx="312" cy="355"/>
                <a:chOff x="3122" y="3196"/>
                <a:chExt cx="312" cy="355"/>
              </a:xfrm>
            </p:grpSpPr>
            <p:sp>
              <p:nvSpPr>
                <p:cNvPr id="31775" name="Rectangle 212"/>
                <p:cNvSpPr>
                  <a:spLocks noChangeArrowheads="1"/>
                </p:cNvSpPr>
                <p:nvPr/>
              </p:nvSpPr>
              <p:spPr bwMode="auto">
                <a:xfrm>
                  <a:off x="3134" y="319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1837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76" name="Rectangle 213"/>
                <p:cNvSpPr>
                  <a:spLocks noChangeArrowheads="1"/>
                </p:cNvSpPr>
                <p:nvPr/>
              </p:nvSpPr>
              <p:spPr bwMode="auto">
                <a:xfrm>
                  <a:off x="3122" y="3196"/>
                  <a:ext cx="312" cy="355"/>
                </a:xfrm>
                <a:prstGeom prst="rect">
                  <a:avLst/>
                </a:prstGeom>
                <a:noFill/>
                <a:ln w="7">
                  <a:solidFill>
                    <a:srgbClr val="A0A0A0"/>
                  </a:solidFill>
                  <a:miter lim="800000"/>
                  <a:headEnd/>
                  <a:tailEnd/>
                </a:ln>
                <a:effectLst/>
              </p:spPr>
              <p:txBody>
                <a:bodyPr/>
                <a:lstStyle/>
                <a:p>
                  <a:endParaRPr lang="es-ES"/>
                </a:p>
              </p:txBody>
            </p:sp>
          </p:grpSp>
          <p:grpSp>
            <p:nvGrpSpPr>
              <p:cNvPr id="30797" name="Group 214"/>
              <p:cNvGrpSpPr>
                <a:grpSpLocks/>
              </p:cNvGrpSpPr>
              <p:nvPr/>
            </p:nvGrpSpPr>
            <p:grpSpPr bwMode="auto">
              <a:xfrm>
                <a:off x="3434" y="3196"/>
                <a:ext cx="312" cy="355"/>
                <a:chOff x="3434" y="3196"/>
                <a:chExt cx="312" cy="355"/>
              </a:xfrm>
            </p:grpSpPr>
            <p:sp>
              <p:nvSpPr>
                <p:cNvPr id="31773" name="Rectangle 215"/>
                <p:cNvSpPr>
                  <a:spLocks noChangeArrowheads="1"/>
                </p:cNvSpPr>
                <p:nvPr/>
              </p:nvSpPr>
              <p:spPr bwMode="auto">
                <a:xfrm>
                  <a:off x="3446" y="319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74" name="Rectangle 216"/>
                <p:cNvSpPr>
                  <a:spLocks noChangeArrowheads="1"/>
                </p:cNvSpPr>
                <p:nvPr/>
              </p:nvSpPr>
              <p:spPr bwMode="auto">
                <a:xfrm>
                  <a:off x="3434" y="3196"/>
                  <a:ext cx="312" cy="355"/>
                </a:xfrm>
                <a:prstGeom prst="rect">
                  <a:avLst/>
                </a:prstGeom>
                <a:noFill/>
                <a:ln w="7">
                  <a:solidFill>
                    <a:srgbClr val="A0A0A0"/>
                  </a:solidFill>
                  <a:miter lim="800000"/>
                  <a:headEnd/>
                  <a:tailEnd/>
                </a:ln>
                <a:effectLst/>
              </p:spPr>
              <p:txBody>
                <a:bodyPr/>
                <a:lstStyle/>
                <a:p>
                  <a:endParaRPr lang="es-ES"/>
                </a:p>
              </p:txBody>
            </p:sp>
          </p:grpSp>
          <p:grpSp>
            <p:nvGrpSpPr>
              <p:cNvPr id="30798" name="Group 217"/>
              <p:cNvGrpSpPr>
                <a:grpSpLocks/>
              </p:cNvGrpSpPr>
              <p:nvPr/>
            </p:nvGrpSpPr>
            <p:grpSpPr bwMode="auto">
              <a:xfrm>
                <a:off x="3746" y="3196"/>
                <a:ext cx="312" cy="355"/>
                <a:chOff x="3746" y="3196"/>
                <a:chExt cx="312" cy="355"/>
              </a:xfrm>
            </p:grpSpPr>
            <p:sp>
              <p:nvSpPr>
                <p:cNvPr id="31771" name="Rectangle 218"/>
                <p:cNvSpPr>
                  <a:spLocks noChangeArrowheads="1"/>
                </p:cNvSpPr>
                <p:nvPr/>
              </p:nvSpPr>
              <p:spPr bwMode="auto">
                <a:xfrm>
                  <a:off x="3758" y="319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72" name="Rectangle 219"/>
                <p:cNvSpPr>
                  <a:spLocks noChangeArrowheads="1"/>
                </p:cNvSpPr>
                <p:nvPr/>
              </p:nvSpPr>
              <p:spPr bwMode="auto">
                <a:xfrm>
                  <a:off x="3746" y="3196"/>
                  <a:ext cx="312" cy="355"/>
                </a:xfrm>
                <a:prstGeom prst="rect">
                  <a:avLst/>
                </a:prstGeom>
                <a:noFill/>
                <a:ln w="7">
                  <a:solidFill>
                    <a:srgbClr val="A0A0A0"/>
                  </a:solidFill>
                  <a:miter lim="800000"/>
                  <a:headEnd/>
                  <a:tailEnd/>
                </a:ln>
                <a:effectLst/>
              </p:spPr>
              <p:txBody>
                <a:bodyPr/>
                <a:lstStyle/>
                <a:p>
                  <a:endParaRPr lang="es-ES"/>
                </a:p>
              </p:txBody>
            </p:sp>
          </p:grpSp>
          <p:grpSp>
            <p:nvGrpSpPr>
              <p:cNvPr id="30799" name="Group 220"/>
              <p:cNvGrpSpPr>
                <a:grpSpLocks/>
              </p:cNvGrpSpPr>
              <p:nvPr/>
            </p:nvGrpSpPr>
            <p:grpSpPr bwMode="auto">
              <a:xfrm>
                <a:off x="0" y="3551"/>
                <a:ext cx="914" cy="355"/>
                <a:chOff x="0" y="3551"/>
                <a:chExt cx="914" cy="355"/>
              </a:xfrm>
            </p:grpSpPr>
            <p:sp>
              <p:nvSpPr>
                <p:cNvPr id="31769" name="Rectangle 221"/>
                <p:cNvSpPr>
                  <a:spLocks noChangeArrowheads="1"/>
                </p:cNvSpPr>
                <p:nvPr/>
              </p:nvSpPr>
              <p:spPr bwMode="auto">
                <a:xfrm>
                  <a:off x="12" y="355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Collado Villalba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70" name="Rectangle 222"/>
                <p:cNvSpPr>
                  <a:spLocks noChangeArrowheads="1"/>
                </p:cNvSpPr>
                <p:nvPr/>
              </p:nvSpPr>
              <p:spPr bwMode="auto">
                <a:xfrm>
                  <a:off x="0" y="3551"/>
                  <a:ext cx="914" cy="355"/>
                </a:xfrm>
                <a:prstGeom prst="rect">
                  <a:avLst/>
                </a:prstGeom>
                <a:noFill/>
                <a:ln w="7">
                  <a:solidFill>
                    <a:srgbClr val="A0A0A0"/>
                  </a:solidFill>
                  <a:miter lim="800000"/>
                  <a:headEnd/>
                  <a:tailEnd/>
                </a:ln>
                <a:effectLst/>
              </p:spPr>
              <p:txBody>
                <a:bodyPr/>
                <a:lstStyle/>
                <a:p>
                  <a:endParaRPr lang="es-ES"/>
                </a:p>
              </p:txBody>
            </p:sp>
          </p:grpSp>
          <p:grpSp>
            <p:nvGrpSpPr>
              <p:cNvPr id="30800" name="Group 223"/>
              <p:cNvGrpSpPr>
                <a:grpSpLocks/>
              </p:cNvGrpSpPr>
              <p:nvPr/>
            </p:nvGrpSpPr>
            <p:grpSpPr bwMode="auto">
              <a:xfrm>
                <a:off x="914" y="3551"/>
                <a:ext cx="456" cy="355"/>
                <a:chOff x="914" y="3551"/>
                <a:chExt cx="456" cy="355"/>
              </a:xfrm>
            </p:grpSpPr>
            <p:sp>
              <p:nvSpPr>
                <p:cNvPr id="31767" name="Rectangle 224"/>
                <p:cNvSpPr>
                  <a:spLocks noChangeArrowheads="1"/>
                </p:cNvSpPr>
                <p:nvPr/>
              </p:nvSpPr>
              <p:spPr bwMode="auto">
                <a:xfrm>
                  <a:off x="926" y="355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47001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68" name="Rectangle 225"/>
                <p:cNvSpPr>
                  <a:spLocks noChangeArrowheads="1"/>
                </p:cNvSpPr>
                <p:nvPr/>
              </p:nvSpPr>
              <p:spPr bwMode="auto">
                <a:xfrm>
                  <a:off x="914" y="3551"/>
                  <a:ext cx="456" cy="355"/>
                </a:xfrm>
                <a:prstGeom prst="rect">
                  <a:avLst/>
                </a:prstGeom>
                <a:noFill/>
                <a:ln w="7">
                  <a:solidFill>
                    <a:srgbClr val="A0A0A0"/>
                  </a:solidFill>
                  <a:miter lim="800000"/>
                  <a:headEnd/>
                  <a:tailEnd/>
                </a:ln>
                <a:effectLst/>
              </p:spPr>
              <p:txBody>
                <a:bodyPr/>
                <a:lstStyle/>
                <a:p>
                  <a:endParaRPr lang="es-ES"/>
                </a:p>
              </p:txBody>
            </p:sp>
          </p:grpSp>
          <p:grpSp>
            <p:nvGrpSpPr>
              <p:cNvPr id="30801" name="Group 226"/>
              <p:cNvGrpSpPr>
                <a:grpSpLocks/>
              </p:cNvGrpSpPr>
              <p:nvPr/>
            </p:nvGrpSpPr>
            <p:grpSpPr bwMode="auto">
              <a:xfrm>
                <a:off x="1370" y="3551"/>
                <a:ext cx="528" cy="355"/>
                <a:chOff x="1370" y="3551"/>
                <a:chExt cx="528" cy="355"/>
              </a:xfrm>
            </p:grpSpPr>
            <p:sp>
              <p:nvSpPr>
                <p:cNvPr id="31765" name="Rectangle 227"/>
                <p:cNvSpPr>
                  <a:spLocks noChangeArrowheads="1"/>
                </p:cNvSpPr>
                <p:nvPr/>
              </p:nvSpPr>
              <p:spPr bwMode="auto">
                <a:xfrm>
                  <a:off x="1382" y="355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306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66" name="Rectangle 228"/>
                <p:cNvSpPr>
                  <a:spLocks noChangeArrowheads="1"/>
                </p:cNvSpPr>
                <p:nvPr/>
              </p:nvSpPr>
              <p:spPr bwMode="auto">
                <a:xfrm>
                  <a:off x="1370" y="3551"/>
                  <a:ext cx="528" cy="355"/>
                </a:xfrm>
                <a:prstGeom prst="rect">
                  <a:avLst/>
                </a:prstGeom>
                <a:noFill/>
                <a:ln w="7">
                  <a:solidFill>
                    <a:srgbClr val="A0A0A0"/>
                  </a:solidFill>
                  <a:miter lim="800000"/>
                  <a:headEnd/>
                  <a:tailEnd/>
                </a:ln>
                <a:effectLst/>
              </p:spPr>
              <p:txBody>
                <a:bodyPr/>
                <a:lstStyle/>
                <a:p>
                  <a:endParaRPr lang="es-ES"/>
                </a:p>
              </p:txBody>
            </p:sp>
          </p:grpSp>
          <p:grpSp>
            <p:nvGrpSpPr>
              <p:cNvPr id="30802" name="Group 229"/>
              <p:cNvGrpSpPr>
                <a:grpSpLocks/>
              </p:cNvGrpSpPr>
              <p:nvPr/>
            </p:nvGrpSpPr>
            <p:grpSpPr bwMode="auto">
              <a:xfrm>
                <a:off x="1898" y="3551"/>
                <a:ext cx="456" cy="355"/>
                <a:chOff x="1898" y="3551"/>
                <a:chExt cx="456" cy="355"/>
              </a:xfrm>
            </p:grpSpPr>
            <p:sp>
              <p:nvSpPr>
                <p:cNvPr id="31763" name="Rectangle 230"/>
                <p:cNvSpPr>
                  <a:spLocks noChangeArrowheads="1"/>
                </p:cNvSpPr>
                <p:nvPr/>
              </p:nvSpPr>
              <p:spPr bwMode="auto">
                <a:xfrm>
                  <a:off x="1910" y="355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64" name="Rectangle 231"/>
                <p:cNvSpPr>
                  <a:spLocks noChangeArrowheads="1"/>
                </p:cNvSpPr>
                <p:nvPr/>
              </p:nvSpPr>
              <p:spPr bwMode="auto">
                <a:xfrm>
                  <a:off x="1898" y="3551"/>
                  <a:ext cx="456" cy="355"/>
                </a:xfrm>
                <a:prstGeom prst="rect">
                  <a:avLst/>
                </a:prstGeom>
                <a:noFill/>
                <a:ln w="7">
                  <a:solidFill>
                    <a:srgbClr val="A0A0A0"/>
                  </a:solidFill>
                  <a:miter lim="800000"/>
                  <a:headEnd/>
                  <a:tailEnd/>
                </a:ln>
                <a:effectLst/>
              </p:spPr>
              <p:txBody>
                <a:bodyPr/>
                <a:lstStyle/>
                <a:p>
                  <a:endParaRPr lang="es-ES"/>
                </a:p>
              </p:txBody>
            </p:sp>
          </p:grpSp>
          <p:grpSp>
            <p:nvGrpSpPr>
              <p:cNvPr id="30803" name="Group 232"/>
              <p:cNvGrpSpPr>
                <a:grpSpLocks/>
              </p:cNvGrpSpPr>
              <p:nvPr/>
            </p:nvGrpSpPr>
            <p:grpSpPr bwMode="auto">
              <a:xfrm>
                <a:off x="2354" y="3551"/>
                <a:ext cx="456" cy="355"/>
                <a:chOff x="2354" y="3551"/>
                <a:chExt cx="456" cy="355"/>
              </a:xfrm>
            </p:grpSpPr>
            <p:sp>
              <p:nvSpPr>
                <p:cNvPr id="31761" name="Rectangle 233"/>
                <p:cNvSpPr>
                  <a:spLocks noChangeArrowheads="1"/>
                </p:cNvSpPr>
                <p:nvPr/>
              </p:nvSpPr>
              <p:spPr bwMode="auto">
                <a:xfrm>
                  <a:off x="2366" y="355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62" name="Rectangle 234"/>
                <p:cNvSpPr>
                  <a:spLocks noChangeArrowheads="1"/>
                </p:cNvSpPr>
                <p:nvPr/>
              </p:nvSpPr>
              <p:spPr bwMode="auto">
                <a:xfrm>
                  <a:off x="2354" y="3551"/>
                  <a:ext cx="456" cy="355"/>
                </a:xfrm>
                <a:prstGeom prst="rect">
                  <a:avLst/>
                </a:prstGeom>
                <a:noFill/>
                <a:ln w="7">
                  <a:solidFill>
                    <a:srgbClr val="A0A0A0"/>
                  </a:solidFill>
                  <a:miter lim="800000"/>
                  <a:headEnd/>
                  <a:tailEnd/>
                </a:ln>
                <a:effectLst/>
              </p:spPr>
              <p:txBody>
                <a:bodyPr/>
                <a:lstStyle/>
                <a:p>
                  <a:endParaRPr lang="es-ES"/>
                </a:p>
              </p:txBody>
            </p:sp>
          </p:grpSp>
          <p:grpSp>
            <p:nvGrpSpPr>
              <p:cNvPr id="30804" name="Group 235"/>
              <p:cNvGrpSpPr>
                <a:grpSpLocks/>
              </p:cNvGrpSpPr>
              <p:nvPr/>
            </p:nvGrpSpPr>
            <p:grpSpPr bwMode="auto">
              <a:xfrm>
                <a:off x="2810" y="3551"/>
                <a:ext cx="312" cy="355"/>
                <a:chOff x="2810" y="3551"/>
                <a:chExt cx="312" cy="355"/>
              </a:xfrm>
            </p:grpSpPr>
            <p:sp>
              <p:nvSpPr>
                <p:cNvPr id="31759" name="Rectangle 236"/>
                <p:cNvSpPr>
                  <a:spLocks noChangeArrowheads="1"/>
                </p:cNvSpPr>
                <p:nvPr/>
              </p:nvSpPr>
              <p:spPr bwMode="auto">
                <a:xfrm>
                  <a:off x="2822" y="355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4700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60" name="Rectangle 237"/>
                <p:cNvSpPr>
                  <a:spLocks noChangeArrowheads="1"/>
                </p:cNvSpPr>
                <p:nvPr/>
              </p:nvSpPr>
              <p:spPr bwMode="auto">
                <a:xfrm>
                  <a:off x="2810" y="3551"/>
                  <a:ext cx="312" cy="355"/>
                </a:xfrm>
                <a:prstGeom prst="rect">
                  <a:avLst/>
                </a:prstGeom>
                <a:noFill/>
                <a:ln w="7">
                  <a:solidFill>
                    <a:srgbClr val="A0A0A0"/>
                  </a:solidFill>
                  <a:miter lim="800000"/>
                  <a:headEnd/>
                  <a:tailEnd/>
                </a:ln>
                <a:effectLst/>
              </p:spPr>
              <p:txBody>
                <a:bodyPr/>
                <a:lstStyle/>
                <a:p>
                  <a:endParaRPr lang="es-ES"/>
                </a:p>
              </p:txBody>
            </p:sp>
          </p:grpSp>
          <p:grpSp>
            <p:nvGrpSpPr>
              <p:cNvPr id="30805" name="Group 238"/>
              <p:cNvGrpSpPr>
                <a:grpSpLocks/>
              </p:cNvGrpSpPr>
              <p:nvPr/>
            </p:nvGrpSpPr>
            <p:grpSpPr bwMode="auto">
              <a:xfrm>
                <a:off x="3122" y="3551"/>
                <a:ext cx="312" cy="355"/>
                <a:chOff x="3122" y="3551"/>
                <a:chExt cx="312" cy="355"/>
              </a:xfrm>
            </p:grpSpPr>
            <p:sp>
              <p:nvSpPr>
                <p:cNvPr id="31757" name="Rectangle 239"/>
                <p:cNvSpPr>
                  <a:spLocks noChangeArrowheads="1"/>
                </p:cNvSpPr>
                <p:nvPr/>
              </p:nvSpPr>
              <p:spPr bwMode="auto">
                <a:xfrm>
                  <a:off x="3134" y="355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9400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58" name="Rectangle 240"/>
                <p:cNvSpPr>
                  <a:spLocks noChangeArrowheads="1"/>
                </p:cNvSpPr>
                <p:nvPr/>
              </p:nvSpPr>
              <p:spPr bwMode="auto">
                <a:xfrm>
                  <a:off x="3122" y="3551"/>
                  <a:ext cx="312" cy="355"/>
                </a:xfrm>
                <a:prstGeom prst="rect">
                  <a:avLst/>
                </a:prstGeom>
                <a:noFill/>
                <a:ln w="7">
                  <a:solidFill>
                    <a:srgbClr val="A0A0A0"/>
                  </a:solidFill>
                  <a:miter lim="800000"/>
                  <a:headEnd/>
                  <a:tailEnd/>
                </a:ln>
                <a:effectLst/>
              </p:spPr>
              <p:txBody>
                <a:bodyPr/>
                <a:lstStyle/>
                <a:p>
                  <a:endParaRPr lang="es-ES"/>
                </a:p>
              </p:txBody>
            </p:sp>
          </p:grpSp>
          <p:grpSp>
            <p:nvGrpSpPr>
              <p:cNvPr id="30806" name="Group 241"/>
              <p:cNvGrpSpPr>
                <a:grpSpLocks/>
              </p:cNvGrpSpPr>
              <p:nvPr/>
            </p:nvGrpSpPr>
            <p:grpSpPr bwMode="auto">
              <a:xfrm>
                <a:off x="3434" y="3551"/>
                <a:ext cx="312" cy="355"/>
                <a:chOff x="3434" y="3551"/>
                <a:chExt cx="312" cy="355"/>
              </a:xfrm>
            </p:grpSpPr>
            <p:sp>
              <p:nvSpPr>
                <p:cNvPr id="31755" name="Rectangle 242"/>
                <p:cNvSpPr>
                  <a:spLocks noChangeArrowheads="1"/>
                </p:cNvSpPr>
                <p:nvPr/>
              </p:nvSpPr>
              <p:spPr bwMode="auto">
                <a:xfrm>
                  <a:off x="3446" y="355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30,6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56" name="Rectangle 243"/>
                <p:cNvSpPr>
                  <a:spLocks noChangeArrowheads="1"/>
                </p:cNvSpPr>
                <p:nvPr/>
              </p:nvSpPr>
              <p:spPr bwMode="auto">
                <a:xfrm>
                  <a:off x="3434" y="3551"/>
                  <a:ext cx="312" cy="355"/>
                </a:xfrm>
                <a:prstGeom prst="rect">
                  <a:avLst/>
                </a:prstGeom>
                <a:noFill/>
                <a:ln w="7">
                  <a:solidFill>
                    <a:srgbClr val="A0A0A0"/>
                  </a:solidFill>
                  <a:miter lim="800000"/>
                  <a:headEnd/>
                  <a:tailEnd/>
                </a:ln>
                <a:effectLst/>
              </p:spPr>
              <p:txBody>
                <a:bodyPr/>
                <a:lstStyle/>
                <a:p>
                  <a:endParaRPr lang="es-ES"/>
                </a:p>
              </p:txBody>
            </p:sp>
          </p:grpSp>
          <p:grpSp>
            <p:nvGrpSpPr>
              <p:cNvPr id="30807" name="Group 244"/>
              <p:cNvGrpSpPr>
                <a:grpSpLocks/>
              </p:cNvGrpSpPr>
              <p:nvPr/>
            </p:nvGrpSpPr>
            <p:grpSpPr bwMode="auto">
              <a:xfrm>
                <a:off x="3746" y="3551"/>
                <a:ext cx="312" cy="355"/>
                <a:chOff x="3746" y="3551"/>
                <a:chExt cx="312" cy="355"/>
              </a:xfrm>
            </p:grpSpPr>
            <p:sp>
              <p:nvSpPr>
                <p:cNvPr id="31753" name="Rectangle 245"/>
                <p:cNvSpPr>
                  <a:spLocks noChangeArrowheads="1"/>
                </p:cNvSpPr>
                <p:nvPr/>
              </p:nvSpPr>
              <p:spPr bwMode="auto">
                <a:xfrm>
                  <a:off x="3758" y="355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61,2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54" name="Rectangle 246"/>
                <p:cNvSpPr>
                  <a:spLocks noChangeArrowheads="1"/>
                </p:cNvSpPr>
                <p:nvPr/>
              </p:nvSpPr>
              <p:spPr bwMode="auto">
                <a:xfrm>
                  <a:off x="3746" y="3551"/>
                  <a:ext cx="312" cy="355"/>
                </a:xfrm>
                <a:prstGeom prst="rect">
                  <a:avLst/>
                </a:prstGeom>
                <a:noFill/>
                <a:ln w="7">
                  <a:solidFill>
                    <a:srgbClr val="A0A0A0"/>
                  </a:solidFill>
                  <a:miter lim="800000"/>
                  <a:headEnd/>
                  <a:tailEnd/>
                </a:ln>
                <a:effectLst/>
              </p:spPr>
              <p:txBody>
                <a:bodyPr/>
                <a:lstStyle/>
                <a:p>
                  <a:endParaRPr lang="es-ES"/>
                </a:p>
              </p:txBody>
            </p:sp>
          </p:grpSp>
          <p:grpSp>
            <p:nvGrpSpPr>
              <p:cNvPr id="30808" name="Group 247"/>
              <p:cNvGrpSpPr>
                <a:grpSpLocks/>
              </p:cNvGrpSpPr>
              <p:nvPr/>
            </p:nvGrpSpPr>
            <p:grpSpPr bwMode="auto">
              <a:xfrm>
                <a:off x="0" y="3906"/>
                <a:ext cx="914" cy="355"/>
                <a:chOff x="0" y="3906"/>
                <a:chExt cx="914" cy="355"/>
              </a:xfrm>
            </p:grpSpPr>
            <p:sp>
              <p:nvSpPr>
                <p:cNvPr id="31751" name="Rectangle 248"/>
                <p:cNvSpPr>
                  <a:spLocks noChangeArrowheads="1"/>
                </p:cNvSpPr>
                <p:nvPr/>
              </p:nvSpPr>
              <p:spPr bwMode="auto">
                <a:xfrm>
                  <a:off x="12" y="390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Colmenar Viejo</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52" name="Rectangle 249"/>
                <p:cNvSpPr>
                  <a:spLocks noChangeArrowheads="1"/>
                </p:cNvSpPr>
                <p:nvPr/>
              </p:nvSpPr>
              <p:spPr bwMode="auto">
                <a:xfrm>
                  <a:off x="0" y="3906"/>
                  <a:ext cx="914" cy="355"/>
                </a:xfrm>
                <a:prstGeom prst="rect">
                  <a:avLst/>
                </a:prstGeom>
                <a:noFill/>
                <a:ln w="7">
                  <a:solidFill>
                    <a:srgbClr val="A0A0A0"/>
                  </a:solidFill>
                  <a:miter lim="800000"/>
                  <a:headEnd/>
                  <a:tailEnd/>
                </a:ln>
                <a:effectLst/>
              </p:spPr>
              <p:txBody>
                <a:bodyPr/>
                <a:lstStyle/>
                <a:p>
                  <a:endParaRPr lang="es-ES"/>
                </a:p>
              </p:txBody>
            </p:sp>
          </p:grpSp>
          <p:grpSp>
            <p:nvGrpSpPr>
              <p:cNvPr id="30809" name="Group 250"/>
              <p:cNvGrpSpPr>
                <a:grpSpLocks/>
              </p:cNvGrpSpPr>
              <p:nvPr/>
            </p:nvGrpSpPr>
            <p:grpSpPr bwMode="auto">
              <a:xfrm>
                <a:off x="914" y="3906"/>
                <a:ext cx="456" cy="355"/>
                <a:chOff x="914" y="3906"/>
                <a:chExt cx="456" cy="355"/>
              </a:xfrm>
            </p:grpSpPr>
            <p:sp>
              <p:nvSpPr>
                <p:cNvPr id="31749" name="Rectangle 251"/>
                <p:cNvSpPr>
                  <a:spLocks noChangeArrowheads="1"/>
                </p:cNvSpPr>
                <p:nvPr/>
              </p:nvSpPr>
              <p:spPr bwMode="auto">
                <a:xfrm>
                  <a:off x="926" y="390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35181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50" name="Rectangle 252"/>
                <p:cNvSpPr>
                  <a:spLocks noChangeArrowheads="1"/>
                </p:cNvSpPr>
                <p:nvPr/>
              </p:nvSpPr>
              <p:spPr bwMode="auto">
                <a:xfrm>
                  <a:off x="914" y="3906"/>
                  <a:ext cx="456" cy="355"/>
                </a:xfrm>
                <a:prstGeom prst="rect">
                  <a:avLst/>
                </a:prstGeom>
                <a:noFill/>
                <a:ln w="7">
                  <a:solidFill>
                    <a:srgbClr val="A0A0A0"/>
                  </a:solidFill>
                  <a:miter lim="800000"/>
                  <a:headEnd/>
                  <a:tailEnd/>
                </a:ln>
                <a:effectLst/>
              </p:spPr>
              <p:txBody>
                <a:bodyPr/>
                <a:lstStyle/>
                <a:p>
                  <a:endParaRPr lang="es-ES"/>
                </a:p>
              </p:txBody>
            </p:sp>
          </p:grpSp>
          <p:grpSp>
            <p:nvGrpSpPr>
              <p:cNvPr id="30810" name="Group 253"/>
              <p:cNvGrpSpPr>
                <a:grpSpLocks/>
              </p:cNvGrpSpPr>
              <p:nvPr/>
            </p:nvGrpSpPr>
            <p:grpSpPr bwMode="auto">
              <a:xfrm>
                <a:off x="1370" y="3906"/>
                <a:ext cx="528" cy="355"/>
                <a:chOff x="1370" y="3906"/>
                <a:chExt cx="528" cy="355"/>
              </a:xfrm>
            </p:grpSpPr>
            <p:sp>
              <p:nvSpPr>
                <p:cNvPr id="31747" name="Rectangle 254"/>
                <p:cNvSpPr>
                  <a:spLocks noChangeArrowheads="1"/>
                </p:cNvSpPr>
                <p:nvPr/>
              </p:nvSpPr>
              <p:spPr bwMode="auto">
                <a:xfrm>
                  <a:off x="1382" y="390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153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48" name="Rectangle 255"/>
                <p:cNvSpPr>
                  <a:spLocks noChangeArrowheads="1"/>
                </p:cNvSpPr>
                <p:nvPr/>
              </p:nvSpPr>
              <p:spPr bwMode="auto">
                <a:xfrm>
                  <a:off x="1370" y="3906"/>
                  <a:ext cx="528" cy="355"/>
                </a:xfrm>
                <a:prstGeom prst="rect">
                  <a:avLst/>
                </a:prstGeom>
                <a:noFill/>
                <a:ln w="7">
                  <a:solidFill>
                    <a:srgbClr val="A0A0A0"/>
                  </a:solidFill>
                  <a:miter lim="800000"/>
                  <a:headEnd/>
                  <a:tailEnd/>
                </a:ln>
                <a:effectLst/>
              </p:spPr>
              <p:txBody>
                <a:bodyPr/>
                <a:lstStyle/>
                <a:p>
                  <a:endParaRPr lang="es-ES"/>
                </a:p>
              </p:txBody>
            </p:sp>
          </p:grpSp>
          <p:grpSp>
            <p:nvGrpSpPr>
              <p:cNvPr id="30811" name="Group 256"/>
              <p:cNvGrpSpPr>
                <a:grpSpLocks/>
              </p:cNvGrpSpPr>
              <p:nvPr/>
            </p:nvGrpSpPr>
            <p:grpSpPr bwMode="auto">
              <a:xfrm>
                <a:off x="1898" y="3906"/>
                <a:ext cx="456" cy="355"/>
                <a:chOff x="1898" y="3906"/>
                <a:chExt cx="456" cy="355"/>
              </a:xfrm>
            </p:grpSpPr>
            <p:sp>
              <p:nvSpPr>
                <p:cNvPr id="31745" name="Rectangle 257"/>
                <p:cNvSpPr>
                  <a:spLocks noChangeArrowheads="1"/>
                </p:cNvSpPr>
                <p:nvPr/>
              </p:nvSpPr>
              <p:spPr bwMode="auto">
                <a:xfrm>
                  <a:off x="1910" y="390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46" name="Rectangle 258"/>
                <p:cNvSpPr>
                  <a:spLocks noChangeArrowheads="1"/>
                </p:cNvSpPr>
                <p:nvPr/>
              </p:nvSpPr>
              <p:spPr bwMode="auto">
                <a:xfrm>
                  <a:off x="1898" y="3906"/>
                  <a:ext cx="456" cy="355"/>
                </a:xfrm>
                <a:prstGeom prst="rect">
                  <a:avLst/>
                </a:prstGeom>
                <a:noFill/>
                <a:ln w="7">
                  <a:solidFill>
                    <a:srgbClr val="A0A0A0"/>
                  </a:solidFill>
                  <a:miter lim="800000"/>
                  <a:headEnd/>
                  <a:tailEnd/>
                </a:ln>
                <a:effectLst/>
              </p:spPr>
              <p:txBody>
                <a:bodyPr/>
                <a:lstStyle/>
                <a:p>
                  <a:endParaRPr lang="es-ES"/>
                </a:p>
              </p:txBody>
            </p:sp>
          </p:grpSp>
          <p:grpSp>
            <p:nvGrpSpPr>
              <p:cNvPr id="30812" name="Group 259"/>
              <p:cNvGrpSpPr>
                <a:grpSpLocks/>
              </p:cNvGrpSpPr>
              <p:nvPr/>
            </p:nvGrpSpPr>
            <p:grpSpPr bwMode="auto">
              <a:xfrm>
                <a:off x="2354" y="3906"/>
                <a:ext cx="456" cy="355"/>
                <a:chOff x="2354" y="3906"/>
                <a:chExt cx="456" cy="355"/>
              </a:xfrm>
            </p:grpSpPr>
            <p:sp>
              <p:nvSpPr>
                <p:cNvPr id="31743" name="Rectangle 260"/>
                <p:cNvSpPr>
                  <a:spLocks noChangeArrowheads="1"/>
                </p:cNvSpPr>
                <p:nvPr/>
              </p:nvSpPr>
              <p:spPr bwMode="auto">
                <a:xfrm>
                  <a:off x="2366" y="390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44" name="Rectangle 261"/>
                <p:cNvSpPr>
                  <a:spLocks noChangeArrowheads="1"/>
                </p:cNvSpPr>
                <p:nvPr/>
              </p:nvSpPr>
              <p:spPr bwMode="auto">
                <a:xfrm>
                  <a:off x="2354" y="3906"/>
                  <a:ext cx="456" cy="355"/>
                </a:xfrm>
                <a:prstGeom prst="rect">
                  <a:avLst/>
                </a:prstGeom>
                <a:noFill/>
                <a:ln w="7">
                  <a:solidFill>
                    <a:srgbClr val="A0A0A0"/>
                  </a:solidFill>
                  <a:miter lim="800000"/>
                  <a:headEnd/>
                  <a:tailEnd/>
                </a:ln>
                <a:effectLst/>
              </p:spPr>
              <p:txBody>
                <a:bodyPr/>
                <a:lstStyle/>
                <a:p>
                  <a:endParaRPr lang="es-ES"/>
                </a:p>
              </p:txBody>
            </p:sp>
          </p:grpSp>
          <p:grpSp>
            <p:nvGrpSpPr>
              <p:cNvPr id="30813" name="Group 262"/>
              <p:cNvGrpSpPr>
                <a:grpSpLocks/>
              </p:cNvGrpSpPr>
              <p:nvPr/>
            </p:nvGrpSpPr>
            <p:grpSpPr bwMode="auto">
              <a:xfrm>
                <a:off x="2810" y="3906"/>
                <a:ext cx="312" cy="355"/>
                <a:chOff x="2810" y="3906"/>
                <a:chExt cx="312" cy="355"/>
              </a:xfrm>
            </p:grpSpPr>
            <p:sp>
              <p:nvSpPr>
                <p:cNvPr id="31741" name="Rectangle 263"/>
                <p:cNvSpPr>
                  <a:spLocks noChangeArrowheads="1"/>
                </p:cNvSpPr>
                <p:nvPr/>
              </p:nvSpPr>
              <p:spPr bwMode="auto">
                <a:xfrm>
                  <a:off x="2822" y="390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7036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42" name="Rectangle 264"/>
                <p:cNvSpPr>
                  <a:spLocks noChangeArrowheads="1"/>
                </p:cNvSpPr>
                <p:nvPr/>
              </p:nvSpPr>
              <p:spPr bwMode="auto">
                <a:xfrm>
                  <a:off x="2810" y="3906"/>
                  <a:ext cx="312" cy="355"/>
                </a:xfrm>
                <a:prstGeom prst="rect">
                  <a:avLst/>
                </a:prstGeom>
                <a:noFill/>
                <a:ln w="7">
                  <a:solidFill>
                    <a:srgbClr val="A0A0A0"/>
                  </a:solidFill>
                  <a:miter lim="800000"/>
                  <a:headEnd/>
                  <a:tailEnd/>
                </a:ln>
                <a:effectLst/>
              </p:spPr>
              <p:txBody>
                <a:bodyPr/>
                <a:lstStyle/>
                <a:p>
                  <a:endParaRPr lang="es-ES"/>
                </a:p>
              </p:txBody>
            </p:sp>
          </p:grpSp>
          <p:grpSp>
            <p:nvGrpSpPr>
              <p:cNvPr id="30814" name="Group 265"/>
              <p:cNvGrpSpPr>
                <a:grpSpLocks/>
              </p:cNvGrpSpPr>
              <p:nvPr/>
            </p:nvGrpSpPr>
            <p:grpSpPr bwMode="auto">
              <a:xfrm>
                <a:off x="3122" y="3906"/>
                <a:ext cx="312" cy="355"/>
                <a:chOff x="3122" y="3906"/>
                <a:chExt cx="312" cy="355"/>
              </a:xfrm>
            </p:grpSpPr>
            <p:sp>
              <p:nvSpPr>
                <p:cNvPr id="31739" name="Rectangle 266"/>
                <p:cNvSpPr>
                  <a:spLocks noChangeArrowheads="1"/>
                </p:cNvSpPr>
                <p:nvPr/>
              </p:nvSpPr>
              <p:spPr bwMode="auto">
                <a:xfrm>
                  <a:off x="3134" y="390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11727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40" name="Rectangle 267"/>
                <p:cNvSpPr>
                  <a:spLocks noChangeArrowheads="1"/>
                </p:cNvSpPr>
                <p:nvPr/>
              </p:nvSpPr>
              <p:spPr bwMode="auto">
                <a:xfrm>
                  <a:off x="3122" y="3906"/>
                  <a:ext cx="312" cy="355"/>
                </a:xfrm>
                <a:prstGeom prst="rect">
                  <a:avLst/>
                </a:prstGeom>
                <a:noFill/>
                <a:ln w="7">
                  <a:solidFill>
                    <a:srgbClr val="A0A0A0"/>
                  </a:solidFill>
                  <a:miter lim="800000"/>
                  <a:headEnd/>
                  <a:tailEnd/>
                </a:ln>
                <a:effectLst/>
              </p:spPr>
              <p:txBody>
                <a:bodyPr/>
                <a:lstStyle/>
                <a:p>
                  <a:endParaRPr lang="es-ES"/>
                </a:p>
              </p:txBody>
            </p:sp>
          </p:grpSp>
          <p:grpSp>
            <p:nvGrpSpPr>
              <p:cNvPr id="30815" name="Group 268"/>
              <p:cNvGrpSpPr>
                <a:grpSpLocks/>
              </p:cNvGrpSpPr>
              <p:nvPr/>
            </p:nvGrpSpPr>
            <p:grpSpPr bwMode="auto">
              <a:xfrm>
                <a:off x="3434" y="3906"/>
                <a:ext cx="312" cy="355"/>
                <a:chOff x="3434" y="3906"/>
                <a:chExt cx="312" cy="355"/>
              </a:xfrm>
            </p:grpSpPr>
            <p:sp>
              <p:nvSpPr>
                <p:cNvPr id="31737" name="Rectangle 269"/>
                <p:cNvSpPr>
                  <a:spLocks noChangeArrowheads="1"/>
                </p:cNvSpPr>
                <p:nvPr/>
              </p:nvSpPr>
              <p:spPr bwMode="auto">
                <a:xfrm>
                  <a:off x="3446" y="390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30,6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38" name="Rectangle 270"/>
                <p:cNvSpPr>
                  <a:spLocks noChangeArrowheads="1"/>
                </p:cNvSpPr>
                <p:nvPr/>
              </p:nvSpPr>
              <p:spPr bwMode="auto">
                <a:xfrm>
                  <a:off x="3434" y="3906"/>
                  <a:ext cx="312" cy="355"/>
                </a:xfrm>
                <a:prstGeom prst="rect">
                  <a:avLst/>
                </a:prstGeom>
                <a:noFill/>
                <a:ln w="7">
                  <a:solidFill>
                    <a:srgbClr val="A0A0A0"/>
                  </a:solidFill>
                  <a:miter lim="800000"/>
                  <a:headEnd/>
                  <a:tailEnd/>
                </a:ln>
                <a:effectLst/>
              </p:spPr>
              <p:txBody>
                <a:bodyPr/>
                <a:lstStyle/>
                <a:p>
                  <a:endParaRPr lang="es-ES"/>
                </a:p>
              </p:txBody>
            </p:sp>
          </p:grpSp>
          <p:grpSp>
            <p:nvGrpSpPr>
              <p:cNvPr id="30816" name="Group 271"/>
              <p:cNvGrpSpPr>
                <a:grpSpLocks/>
              </p:cNvGrpSpPr>
              <p:nvPr/>
            </p:nvGrpSpPr>
            <p:grpSpPr bwMode="auto">
              <a:xfrm>
                <a:off x="3746" y="3906"/>
                <a:ext cx="312" cy="355"/>
                <a:chOff x="3746" y="3906"/>
                <a:chExt cx="312" cy="355"/>
              </a:xfrm>
            </p:grpSpPr>
            <p:sp>
              <p:nvSpPr>
                <p:cNvPr id="31735" name="Rectangle 272"/>
                <p:cNvSpPr>
                  <a:spLocks noChangeArrowheads="1"/>
                </p:cNvSpPr>
                <p:nvPr/>
              </p:nvSpPr>
              <p:spPr bwMode="auto">
                <a:xfrm>
                  <a:off x="3758" y="390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51,0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36" name="Rectangle 273"/>
                <p:cNvSpPr>
                  <a:spLocks noChangeArrowheads="1"/>
                </p:cNvSpPr>
                <p:nvPr/>
              </p:nvSpPr>
              <p:spPr bwMode="auto">
                <a:xfrm>
                  <a:off x="3746" y="3906"/>
                  <a:ext cx="312" cy="355"/>
                </a:xfrm>
                <a:prstGeom prst="rect">
                  <a:avLst/>
                </a:prstGeom>
                <a:noFill/>
                <a:ln w="7">
                  <a:solidFill>
                    <a:srgbClr val="A0A0A0"/>
                  </a:solidFill>
                  <a:miter lim="800000"/>
                  <a:headEnd/>
                  <a:tailEnd/>
                </a:ln>
                <a:effectLst/>
              </p:spPr>
              <p:txBody>
                <a:bodyPr/>
                <a:lstStyle/>
                <a:p>
                  <a:endParaRPr lang="es-ES"/>
                </a:p>
              </p:txBody>
            </p:sp>
          </p:grpSp>
          <p:grpSp>
            <p:nvGrpSpPr>
              <p:cNvPr id="30817" name="Group 274"/>
              <p:cNvGrpSpPr>
                <a:grpSpLocks/>
              </p:cNvGrpSpPr>
              <p:nvPr/>
            </p:nvGrpSpPr>
            <p:grpSpPr bwMode="auto">
              <a:xfrm>
                <a:off x="0" y="4261"/>
                <a:ext cx="914" cy="355"/>
                <a:chOff x="0" y="4261"/>
                <a:chExt cx="914" cy="355"/>
              </a:xfrm>
            </p:grpSpPr>
            <p:sp>
              <p:nvSpPr>
                <p:cNvPr id="31733" name="Rectangle 275"/>
                <p:cNvSpPr>
                  <a:spLocks noChangeArrowheads="1"/>
                </p:cNvSpPr>
                <p:nvPr/>
              </p:nvSpPr>
              <p:spPr bwMode="auto">
                <a:xfrm>
                  <a:off x="12" y="426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Coslada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34" name="Rectangle 276"/>
                <p:cNvSpPr>
                  <a:spLocks noChangeArrowheads="1"/>
                </p:cNvSpPr>
                <p:nvPr/>
              </p:nvSpPr>
              <p:spPr bwMode="auto">
                <a:xfrm>
                  <a:off x="0" y="4261"/>
                  <a:ext cx="914" cy="355"/>
                </a:xfrm>
                <a:prstGeom prst="rect">
                  <a:avLst/>
                </a:prstGeom>
                <a:noFill/>
                <a:ln w="7">
                  <a:solidFill>
                    <a:srgbClr val="A0A0A0"/>
                  </a:solidFill>
                  <a:miter lim="800000"/>
                  <a:headEnd/>
                  <a:tailEnd/>
                </a:ln>
                <a:effectLst/>
              </p:spPr>
              <p:txBody>
                <a:bodyPr/>
                <a:lstStyle/>
                <a:p>
                  <a:endParaRPr lang="es-ES"/>
                </a:p>
              </p:txBody>
            </p:sp>
          </p:grpSp>
          <p:grpSp>
            <p:nvGrpSpPr>
              <p:cNvPr id="30818" name="Group 277"/>
              <p:cNvGrpSpPr>
                <a:grpSpLocks/>
              </p:cNvGrpSpPr>
              <p:nvPr/>
            </p:nvGrpSpPr>
            <p:grpSpPr bwMode="auto">
              <a:xfrm>
                <a:off x="914" y="4261"/>
                <a:ext cx="456" cy="355"/>
                <a:chOff x="914" y="4261"/>
                <a:chExt cx="456" cy="355"/>
              </a:xfrm>
            </p:grpSpPr>
            <p:sp>
              <p:nvSpPr>
                <p:cNvPr id="31731" name="Rectangle 278"/>
                <p:cNvSpPr>
                  <a:spLocks noChangeArrowheads="1"/>
                </p:cNvSpPr>
                <p:nvPr/>
              </p:nvSpPr>
              <p:spPr bwMode="auto">
                <a:xfrm>
                  <a:off x="926" y="426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77884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32" name="Rectangle 279"/>
                <p:cNvSpPr>
                  <a:spLocks noChangeArrowheads="1"/>
                </p:cNvSpPr>
                <p:nvPr/>
              </p:nvSpPr>
              <p:spPr bwMode="auto">
                <a:xfrm>
                  <a:off x="914" y="4261"/>
                  <a:ext cx="456" cy="355"/>
                </a:xfrm>
                <a:prstGeom prst="rect">
                  <a:avLst/>
                </a:prstGeom>
                <a:noFill/>
                <a:ln w="7">
                  <a:solidFill>
                    <a:srgbClr val="A0A0A0"/>
                  </a:solidFill>
                  <a:miter lim="800000"/>
                  <a:headEnd/>
                  <a:tailEnd/>
                </a:ln>
                <a:effectLst/>
              </p:spPr>
              <p:txBody>
                <a:bodyPr/>
                <a:lstStyle/>
                <a:p>
                  <a:endParaRPr lang="es-ES"/>
                </a:p>
              </p:txBody>
            </p:sp>
          </p:grpSp>
          <p:grpSp>
            <p:nvGrpSpPr>
              <p:cNvPr id="30819" name="Group 280"/>
              <p:cNvGrpSpPr>
                <a:grpSpLocks/>
              </p:cNvGrpSpPr>
              <p:nvPr/>
            </p:nvGrpSpPr>
            <p:grpSpPr bwMode="auto">
              <a:xfrm>
                <a:off x="1370" y="4261"/>
                <a:ext cx="528" cy="355"/>
                <a:chOff x="1370" y="4261"/>
                <a:chExt cx="528" cy="355"/>
              </a:xfrm>
            </p:grpSpPr>
            <p:sp>
              <p:nvSpPr>
                <p:cNvPr id="31729" name="Rectangle 281"/>
                <p:cNvSpPr>
                  <a:spLocks noChangeArrowheads="1"/>
                </p:cNvSpPr>
                <p:nvPr/>
              </p:nvSpPr>
              <p:spPr bwMode="auto">
                <a:xfrm>
                  <a:off x="1382" y="426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256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30" name="Rectangle 282"/>
                <p:cNvSpPr>
                  <a:spLocks noChangeArrowheads="1"/>
                </p:cNvSpPr>
                <p:nvPr/>
              </p:nvSpPr>
              <p:spPr bwMode="auto">
                <a:xfrm>
                  <a:off x="1370" y="4261"/>
                  <a:ext cx="528" cy="355"/>
                </a:xfrm>
                <a:prstGeom prst="rect">
                  <a:avLst/>
                </a:prstGeom>
                <a:noFill/>
                <a:ln w="7">
                  <a:solidFill>
                    <a:srgbClr val="A0A0A0"/>
                  </a:solidFill>
                  <a:miter lim="800000"/>
                  <a:headEnd/>
                  <a:tailEnd/>
                </a:ln>
                <a:effectLst/>
              </p:spPr>
              <p:txBody>
                <a:bodyPr/>
                <a:lstStyle/>
                <a:p>
                  <a:endParaRPr lang="es-ES"/>
                </a:p>
              </p:txBody>
            </p:sp>
          </p:grpSp>
          <p:grpSp>
            <p:nvGrpSpPr>
              <p:cNvPr id="30820" name="Group 283"/>
              <p:cNvGrpSpPr>
                <a:grpSpLocks/>
              </p:cNvGrpSpPr>
              <p:nvPr/>
            </p:nvGrpSpPr>
            <p:grpSpPr bwMode="auto">
              <a:xfrm>
                <a:off x="1898" y="4261"/>
                <a:ext cx="456" cy="355"/>
                <a:chOff x="1898" y="4261"/>
                <a:chExt cx="456" cy="355"/>
              </a:xfrm>
            </p:grpSpPr>
            <p:sp>
              <p:nvSpPr>
                <p:cNvPr id="31727" name="Rectangle 284"/>
                <p:cNvSpPr>
                  <a:spLocks noChangeArrowheads="1"/>
                </p:cNvSpPr>
                <p:nvPr/>
              </p:nvSpPr>
              <p:spPr bwMode="auto">
                <a:xfrm>
                  <a:off x="1910" y="426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28" name="Rectangle 285"/>
                <p:cNvSpPr>
                  <a:spLocks noChangeArrowheads="1"/>
                </p:cNvSpPr>
                <p:nvPr/>
              </p:nvSpPr>
              <p:spPr bwMode="auto">
                <a:xfrm>
                  <a:off x="1898" y="4261"/>
                  <a:ext cx="456" cy="355"/>
                </a:xfrm>
                <a:prstGeom prst="rect">
                  <a:avLst/>
                </a:prstGeom>
                <a:noFill/>
                <a:ln w="7">
                  <a:solidFill>
                    <a:srgbClr val="A0A0A0"/>
                  </a:solidFill>
                  <a:miter lim="800000"/>
                  <a:headEnd/>
                  <a:tailEnd/>
                </a:ln>
                <a:effectLst/>
              </p:spPr>
              <p:txBody>
                <a:bodyPr/>
                <a:lstStyle/>
                <a:p>
                  <a:endParaRPr lang="es-ES"/>
                </a:p>
              </p:txBody>
            </p:sp>
          </p:grpSp>
          <p:grpSp>
            <p:nvGrpSpPr>
              <p:cNvPr id="30821" name="Group 286"/>
              <p:cNvGrpSpPr>
                <a:grpSpLocks/>
              </p:cNvGrpSpPr>
              <p:nvPr/>
            </p:nvGrpSpPr>
            <p:grpSpPr bwMode="auto">
              <a:xfrm>
                <a:off x="2354" y="4261"/>
                <a:ext cx="456" cy="355"/>
                <a:chOff x="2354" y="4261"/>
                <a:chExt cx="456" cy="355"/>
              </a:xfrm>
            </p:grpSpPr>
            <p:sp>
              <p:nvSpPr>
                <p:cNvPr id="31725" name="Rectangle 287"/>
                <p:cNvSpPr>
                  <a:spLocks noChangeArrowheads="1"/>
                </p:cNvSpPr>
                <p:nvPr/>
              </p:nvSpPr>
              <p:spPr bwMode="auto">
                <a:xfrm>
                  <a:off x="2366" y="426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26" name="Rectangle 288"/>
                <p:cNvSpPr>
                  <a:spLocks noChangeArrowheads="1"/>
                </p:cNvSpPr>
                <p:nvPr/>
              </p:nvSpPr>
              <p:spPr bwMode="auto">
                <a:xfrm>
                  <a:off x="2354" y="4261"/>
                  <a:ext cx="456" cy="355"/>
                </a:xfrm>
                <a:prstGeom prst="rect">
                  <a:avLst/>
                </a:prstGeom>
                <a:noFill/>
                <a:ln w="7">
                  <a:solidFill>
                    <a:srgbClr val="A0A0A0"/>
                  </a:solidFill>
                  <a:miter lim="800000"/>
                  <a:headEnd/>
                  <a:tailEnd/>
                </a:ln>
                <a:effectLst/>
              </p:spPr>
              <p:txBody>
                <a:bodyPr/>
                <a:lstStyle/>
                <a:p>
                  <a:endParaRPr lang="es-ES"/>
                </a:p>
              </p:txBody>
            </p:sp>
          </p:grpSp>
          <p:grpSp>
            <p:nvGrpSpPr>
              <p:cNvPr id="30822" name="Group 289"/>
              <p:cNvGrpSpPr>
                <a:grpSpLocks/>
              </p:cNvGrpSpPr>
              <p:nvPr/>
            </p:nvGrpSpPr>
            <p:grpSpPr bwMode="auto">
              <a:xfrm>
                <a:off x="2810" y="4261"/>
                <a:ext cx="312" cy="355"/>
                <a:chOff x="2810" y="4261"/>
                <a:chExt cx="312" cy="355"/>
              </a:xfrm>
            </p:grpSpPr>
            <p:sp>
              <p:nvSpPr>
                <p:cNvPr id="31723" name="Rectangle 290"/>
                <p:cNvSpPr>
                  <a:spLocks noChangeArrowheads="1"/>
                </p:cNvSpPr>
                <p:nvPr/>
              </p:nvSpPr>
              <p:spPr bwMode="auto">
                <a:xfrm>
                  <a:off x="2822" y="426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3894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24" name="Rectangle 291"/>
                <p:cNvSpPr>
                  <a:spLocks noChangeArrowheads="1"/>
                </p:cNvSpPr>
                <p:nvPr/>
              </p:nvSpPr>
              <p:spPr bwMode="auto">
                <a:xfrm>
                  <a:off x="2810" y="4261"/>
                  <a:ext cx="312" cy="355"/>
                </a:xfrm>
                <a:prstGeom prst="rect">
                  <a:avLst/>
                </a:prstGeom>
                <a:noFill/>
                <a:ln w="7">
                  <a:solidFill>
                    <a:srgbClr val="A0A0A0"/>
                  </a:solidFill>
                  <a:miter lim="800000"/>
                  <a:headEnd/>
                  <a:tailEnd/>
                </a:ln>
                <a:effectLst/>
              </p:spPr>
              <p:txBody>
                <a:bodyPr/>
                <a:lstStyle/>
                <a:p>
                  <a:endParaRPr lang="es-ES"/>
                </a:p>
              </p:txBody>
            </p:sp>
          </p:grpSp>
          <p:grpSp>
            <p:nvGrpSpPr>
              <p:cNvPr id="30823" name="Group 292"/>
              <p:cNvGrpSpPr>
                <a:grpSpLocks/>
              </p:cNvGrpSpPr>
              <p:nvPr/>
            </p:nvGrpSpPr>
            <p:grpSpPr bwMode="auto">
              <a:xfrm>
                <a:off x="3122" y="4261"/>
                <a:ext cx="312" cy="355"/>
                <a:chOff x="3122" y="4261"/>
                <a:chExt cx="312" cy="355"/>
              </a:xfrm>
            </p:grpSpPr>
            <p:sp>
              <p:nvSpPr>
                <p:cNvPr id="31721" name="Rectangle 293"/>
                <p:cNvSpPr>
                  <a:spLocks noChangeArrowheads="1"/>
                </p:cNvSpPr>
                <p:nvPr/>
              </p:nvSpPr>
              <p:spPr bwMode="auto">
                <a:xfrm>
                  <a:off x="3134" y="426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8654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22" name="Rectangle 294"/>
                <p:cNvSpPr>
                  <a:spLocks noChangeArrowheads="1"/>
                </p:cNvSpPr>
                <p:nvPr/>
              </p:nvSpPr>
              <p:spPr bwMode="auto">
                <a:xfrm>
                  <a:off x="3122" y="4261"/>
                  <a:ext cx="312" cy="355"/>
                </a:xfrm>
                <a:prstGeom prst="rect">
                  <a:avLst/>
                </a:prstGeom>
                <a:noFill/>
                <a:ln w="7">
                  <a:solidFill>
                    <a:srgbClr val="A0A0A0"/>
                  </a:solidFill>
                  <a:miter lim="800000"/>
                  <a:headEnd/>
                  <a:tailEnd/>
                </a:ln>
                <a:effectLst/>
              </p:spPr>
              <p:txBody>
                <a:bodyPr/>
                <a:lstStyle/>
                <a:p>
                  <a:endParaRPr lang="es-ES"/>
                </a:p>
              </p:txBody>
            </p:sp>
          </p:grpSp>
          <p:grpSp>
            <p:nvGrpSpPr>
              <p:cNvPr id="30824" name="Group 295"/>
              <p:cNvGrpSpPr>
                <a:grpSpLocks/>
              </p:cNvGrpSpPr>
              <p:nvPr/>
            </p:nvGrpSpPr>
            <p:grpSpPr bwMode="auto">
              <a:xfrm>
                <a:off x="3434" y="4261"/>
                <a:ext cx="312" cy="355"/>
                <a:chOff x="3434" y="4261"/>
                <a:chExt cx="312" cy="355"/>
              </a:xfrm>
            </p:grpSpPr>
            <p:sp>
              <p:nvSpPr>
                <p:cNvPr id="31719" name="Rectangle 296"/>
                <p:cNvSpPr>
                  <a:spLocks noChangeArrowheads="1"/>
                </p:cNvSpPr>
                <p:nvPr/>
              </p:nvSpPr>
              <p:spPr bwMode="auto">
                <a:xfrm>
                  <a:off x="3446" y="426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12,8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20" name="Rectangle 297"/>
                <p:cNvSpPr>
                  <a:spLocks noChangeArrowheads="1"/>
                </p:cNvSpPr>
                <p:nvPr/>
              </p:nvSpPr>
              <p:spPr bwMode="auto">
                <a:xfrm>
                  <a:off x="3434" y="4261"/>
                  <a:ext cx="312" cy="355"/>
                </a:xfrm>
                <a:prstGeom prst="rect">
                  <a:avLst/>
                </a:prstGeom>
                <a:noFill/>
                <a:ln w="7">
                  <a:solidFill>
                    <a:srgbClr val="A0A0A0"/>
                  </a:solidFill>
                  <a:miter lim="800000"/>
                  <a:headEnd/>
                  <a:tailEnd/>
                </a:ln>
                <a:effectLst/>
              </p:spPr>
              <p:txBody>
                <a:bodyPr/>
                <a:lstStyle/>
                <a:p>
                  <a:endParaRPr lang="es-ES"/>
                </a:p>
              </p:txBody>
            </p:sp>
          </p:grpSp>
          <p:grpSp>
            <p:nvGrpSpPr>
              <p:cNvPr id="30825" name="Group 298"/>
              <p:cNvGrpSpPr>
                <a:grpSpLocks/>
              </p:cNvGrpSpPr>
              <p:nvPr/>
            </p:nvGrpSpPr>
            <p:grpSpPr bwMode="auto">
              <a:xfrm>
                <a:off x="3746" y="4261"/>
                <a:ext cx="312" cy="355"/>
                <a:chOff x="3746" y="4261"/>
                <a:chExt cx="312" cy="355"/>
              </a:xfrm>
            </p:grpSpPr>
            <p:sp>
              <p:nvSpPr>
                <p:cNvPr id="31717" name="Rectangle 299"/>
                <p:cNvSpPr>
                  <a:spLocks noChangeArrowheads="1"/>
                </p:cNvSpPr>
                <p:nvPr/>
              </p:nvSpPr>
              <p:spPr bwMode="auto">
                <a:xfrm>
                  <a:off x="3758" y="426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28,4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18" name="Rectangle 300"/>
                <p:cNvSpPr>
                  <a:spLocks noChangeArrowheads="1"/>
                </p:cNvSpPr>
                <p:nvPr/>
              </p:nvSpPr>
              <p:spPr bwMode="auto">
                <a:xfrm>
                  <a:off x="3746" y="4261"/>
                  <a:ext cx="312" cy="355"/>
                </a:xfrm>
                <a:prstGeom prst="rect">
                  <a:avLst/>
                </a:prstGeom>
                <a:noFill/>
                <a:ln w="7">
                  <a:solidFill>
                    <a:srgbClr val="A0A0A0"/>
                  </a:solidFill>
                  <a:miter lim="800000"/>
                  <a:headEnd/>
                  <a:tailEnd/>
                </a:ln>
                <a:effectLst/>
              </p:spPr>
              <p:txBody>
                <a:bodyPr/>
                <a:lstStyle/>
                <a:p>
                  <a:endParaRPr lang="es-ES"/>
                </a:p>
              </p:txBody>
            </p:sp>
          </p:grpSp>
          <p:grpSp>
            <p:nvGrpSpPr>
              <p:cNvPr id="30826" name="Group 301"/>
              <p:cNvGrpSpPr>
                <a:grpSpLocks/>
              </p:cNvGrpSpPr>
              <p:nvPr/>
            </p:nvGrpSpPr>
            <p:grpSpPr bwMode="auto">
              <a:xfrm>
                <a:off x="0" y="4616"/>
                <a:ext cx="914" cy="355"/>
                <a:chOff x="0" y="4616"/>
                <a:chExt cx="914" cy="355"/>
              </a:xfrm>
            </p:grpSpPr>
            <p:sp>
              <p:nvSpPr>
                <p:cNvPr id="31715" name="Rectangle 302"/>
                <p:cNvSpPr>
                  <a:spLocks noChangeArrowheads="1"/>
                </p:cNvSpPr>
                <p:nvPr/>
              </p:nvSpPr>
              <p:spPr bwMode="auto">
                <a:xfrm>
                  <a:off x="12" y="461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C.S.S. 2016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16" name="Rectangle 303"/>
                <p:cNvSpPr>
                  <a:spLocks noChangeArrowheads="1"/>
                </p:cNvSpPr>
                <p:nvPr/>
              </p:nvSpPr>
              <p:spPr bwMode="auto">
                <a:xfrm>
                  <a:off x="0" y="4616"/>
                  <a:ext cx="914" cy="355"/>
                </a:xfrm>
                <a:prstGeom prst="rect">
                  <a:avLst/>
                </a:prstGeom>
                <a:noFill/>
                <a:ln w="7">
                  <a:solidFill>
                    <a:srgbClr val="A0A0A0"/>
                  </a:solidFill>
                  <a:miter lim="800000"/>
                  <a:headEnd/>
                  <a:tailEnd/>
                </a:ln>
                <a:effectLst/>
              </p:spPr>
              <p:txBody>
                <a:bodyPr/>
                <a:lstStyle/>
                <a:p>
                  <a:endParaRPr lang="es-ES"/>
                </a:p>
              </p:txBody>
            </p:sp>
          </p:grpSp>
          <p:grpSp>
            <p:nvGrpSpPr>
              <p:cNvPr id="30827" name="Group 304"/>
              <p:cNvGrpSpPr>
                <a:grpSpLocks/>
              </p:cNvGrpSpPr>
              <p:nvPr/>
            </p:nvGrpSpPr>
            <p:grpSpPr bwMode="auto">
              <a:xfrm>
                <a:off x="914" y="4616"/>
                <a:ext cx="456" cy="355"/>
                <a:chOff x="914" y="4616"/>
                <a:chExt cx="456" cy="355"/>
              </a:xfrm>
            </p:grpSpPr>
            <p:sp>
              <p:nvSpPr>
                <p:cNvPr id="31713" name="Rectangle 305"/>
                <p:cNvSpPr>
                  <a:spLocks noChangeArrowheads="1"/>
                </p:cNvSpPr>
                <p:nvPr/>
              </p:nvSpPr>
              <p:spPr bwMode="auto">
                <a:xfrm>
                  <a:off x="926" y="461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33771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14" name="Rectangle 306"/>
                <p:cNvSpPr>
                  <a:spLocks noChangeArrowheads="1"/>
                </p:cNvSpPr>
                <p:nvPr/>
              </p:nvSpPr>
              <p:spPr bwMode="auto">
                <a:xfrm>
                  <a:off x="914" y="4616"/>
                  <a:ext cx="456" cy="355"/>
                </a:xfrm>
                <a:prstGeom prst="rect">
                  <a:avLst/>
                </a:prstGeom>
                <a:noFill/>
                <a:ln w="7">
                  <a:solidFill>
                    <a:srgbClr val="A0A0A0"/>
                  </a:solidFill>
                  <a:miter lim="800000"/>
                  <a:headEnd/>
                  <a:tailEnd/>
                </a:ln>
                <a:effectLst/>
              </p:spPr>
              <p:txBody>
                <a:bodyPr/>
                <a:lstStyle/>
                <a:p>
                  <a:endParaRPr lang="es-ES"/>
                </a:p>
              </p:txBody>
            </p:sp>
          </p:grpSp>
          <p:grpSp>
            <p:nvGrpSpPr>
              <p:cNvPr id="30828" name="Group 307"/>
              <p:cNvGrpSpPr>
                <a:grpSpLocks/>
              </p:cNvGrpSpPr>
              <p:nvPr/>
            </p:nvGrpSpPr>
            <p:grpSpPr bwMode="auto">
              <a:xfrm>
                <a:off x="1370" y="4616"/>
                <a:ext cx="528" cy="355"/>
                <a:chOff x="1370" y="4616"/>
                <a:chExt cx="528" cy="355"/>
              </a:xfrm>
            </p:grpSpPr>
            <p:sp>
              <p:nvSpPr>
                <p:cNvPr id="31711" name="Rectangle 308"/>
                <p:cNvSpPr>
                  <a:spLocks noChangeArrowheads="1"/>
                </p:cNvSpPr>
                <p:nvPr/>
              </p:nvSpPr>
              <p:spPr bwMode="auto">
                <a:xfrm>
                  <a:off x="1382" y="461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133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12" name="Rectangle 309"/>
                <p:cNvSpPr>
                  <a:spLocks noChangeArrowheads="1"/>
                </p:cNvSpPr>
                <p:nvPr/>
              </p:nvSpPr>
              <p:spPr bwMode="auto">
                <a:xfrm>
                  <a:off x="1370" y="4616"/>
                  <a:ext cx="528" cy="355"/>
                </a:xfrm>
                <a:prstGeom prst="rect">
                  <a:avLst/>
                </a:prstGeom>
                <a:noFill/>
                <a:ln w="7">
                  <a:solidFill>
                    <a:srgbClr val="A0A0A0"/>
                  </a:solidFill>
                  <a:miter lim="800000"/>
                  <a:headEnd/>
                  <a:tailEnd/>
                </a:ln>
                <a:effectLst/>
              </p:spPr>
              <p:txBody>
                <a:bodyPr/>
                <a:lstStyle/>
                <a:p>
                  <a:endParaRPr lang="es-ES"/>
                </a:p>
              </p:txBody>
            </p:sp>
          </p:grpSp>
          <p:grpSp>
            <p:nvGrpSpPr>
              <p:cNvPr id="30829" name="Group 310"/>
              <p:cNvGrpSpPr>
                <a:grpSpLocks/>
              </p:cNvGrpSpPr>
              <p:nvPr/>
            </p:nvGrpSpPr>
            <p:grpSpPr bwMode="auto">
              <a:xfrm>
                <a:off x="1898" y="4616"/>
                <a:ext cx="456" cy="355"/>
                <a:chOff x="1898" y="4616"/>
                <a:chExt cx="456" cy="355"/>
              </a:xfrm>
            </p:grpSpPr>
            <p:sp>
              <p:nvSpPr>
                <p:cNvPr id="31709" name="Rectangle 311"/>
                <p:cNvSpPr>
                  <a:spLocks noChangeArrowheads="1"/>
                </p:cNvSpPr>
                <p:nvPr/>
              </p:nvSpPr>
              <p:spPr bwMode="auto">
                <a:xfrm>
                  <a:off x="1910" y="461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10" name="Rectangle 312"/>
                <p:cNvSpPr>
                  <a:spLocks noChangeArrowheads="1"/>
                </p:cNvSpPr>
                <p:nvPr/>
              </p:nvSpPr>
              <p:spPr bwMode="auto">
                <a:xfrm>
                  <a:off x="1898" y="4616"/>
                  <a:ext cx="456" cy="355"/>
                </a:xfrm>
                <a:prstGeom prst="rect">
                  <a:avLst/>
                </a:prstGeom>
                <a:noFill/>
                <a:ln w="7">
                  <a:solidFill>
                    <a:srgbClr val="A0A0A0"/>
                  </a:solidFill>
                  <a:miter lim="800000"/>
                  <a:headEnd/>
                  <a:tailEnd/>
                </a:ln>
                <a:effectLst/>
              </p:spPr>
              <p:txBody>
                <a:bodyPr/>
                <a:lstStyle/>
                <a:p>
                  <a:endParaRPr lang="es-ES"/>
                </a:p>
              </p:txBody>
            </p:sp>
          </p:grpSp>
          <p:grpSp>
            <p:nvGrpSpPr>
              <p:cNvPr id="30830" name="Group 313"/>
              <p:cNvGrpSpPr>
                <a:grpSpLocks/>
              </p:cNvGrpSpPr>
              <p:nvPr/>
            </p:nvGrpSpPr>
            <p:grpSpPr bwMode="auto">
              <a:xfrm>
                <a:off x="2354" y="4616"/>
                <a:ext cx="456" cy="355"/>
                <a:chOff x="2354" y="4616"/>
                <a:chExt cx="456" cy="355"/>
              </a:xfrm>
            </p:grpSpPr>
            <p:sp>
              <p:nvSpPr>
                <p:cNvPr id="31707" name="Rectangle 314"/>
                <p:cNvSpPr>
                  <a:spLocks noChangeArrowheads="1"/>
                </p:cNvSpPr>
                <p:nvPr/>
              </p:nvSpPr>
              <p:spPr bwMode="auto">
                <a:xfrm>
                  <a:off x="2366" y="461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08" name="Rectangle 315"/>
                <p:cNvSpPr>
                  <a:spLocks noChangeArrowheads="1"/>
                </p:cNvSpPr>
                <p:nvPr/>
              </p:nvSpPr>
              <p:spPr bwMode="auto">
                <a:xfrm>
                  <a:off x="2354" y="4616"/>
                  <a:ext cx="456" cy="355"/>
                </a:xfrm>
                <a:prstGeom prst="rect">
                  <a:avLst/>
                </a:prstGeom>
                <a:noFill/>
                <a:ln w="7">
                  <a:solidFill>
                    <a:srgbClr val="A0A0A0"/>
                  </a:solidFill>
                  <a:miter lim="800000"/>
                  <a:headEnd/>
                  <a:tailEnd/>
                </a:ln>
                <a:effectLst/>
              </p:spPr>
              <p:txBody>
                <a:bodyPr/>
                <a:lstStyle/>
                <a:p>
                  <a:endParaRPr lang="es-ES"/>
                </a:p>
              </p:txBody>
            </p:sp>
          </p:grpSp>
          <p:grpSp>
            <p:nvGrpSpPr>
              <p:cNvPr id="30831" name="Group 316"/>
              <p:cNvGrpSpPr>
                <a:grpSpLocks/>
              </p:cNvGrpSpPr>
              <p:nvPr/>
            </p:nvGrpSpPr>
            <p:grpSpPr bwMode="auto">
              <a:xfrm>
                <a:off x="2810" y="4616"/>
                <a:ext cx="312" cy="355"/>
                <a:chOff x="2810" y="4616"/>
                <a:chExt cx="312" cy="355"/>
              </a:xfrm>
            </p:grpSpPr>
            <p:sp>
              <p:nvSpPr>
                <p:cNvPr id="31705" name="Rectangle 317"/>
                <p:cNvSpPr>
                  <a:spLocks noChangeArrowheads="1"/>
                </p:cNvSpPr>
                <p:nvPr/>
              </p:nvSpPr>
              <p:spPr bwMode="auto">
                <a:xfrm>
                  <a:off x="2822" y="461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3752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06" name="Rectangle 318"/>
                <p:cNvSpPr>
                  <a:spLocks noChangeArrowheads="1"/>
                </p:cNvSpPr>
                <p:nvPr/>
              </p:nvSpPr>
              <p:spPr bwMode="auto">
                <a:xfrm>
                  <a:off x="2810" y="4616"/>
                  <a:ext cx="312" cy="355"/>
                </a:xfrm>
                <a:prstGeom prst="rect">
                  <a:avLst/>
                </a:prstGeom>
                <a:noFill/>
                <a:ln w="7">
                  <a:solidFill>
                    <a:srgbClr val="A0A0A0"/>
                  </a:solidFill>
                  <a:miter lim="800000"/>
                  <a:headEnd/>
                  <a:tailEnd/>
                </a:ln>
                <a:effectLst/>
              </p:spPr>
              <p:txBody>
                <a:bodyPr/>
                <a:lstStyle/>
                <a:p>
                  <a:endParaRPr lang="es-ES"/>
                </a:p>
              </p:txBody>
            </p:sp>
          </p:grpSp>
          <p:grpSp>
            <p:nvGrpSpPr>
              <p:cNvPr id="30832" name="Group 319"/>
              <p:cNvGrpSpPr>
                <a:grpSpLocks/>
              </p:cNvGrpSpPr>
              <p:nvPr/>
            </p:nvGrpSpPr>
            <p:grpSpPr bwMode="auto">
              <a:xfrm>
                <a:off x="3122" y="4616"/>
                <a:ext cx="312" cy="355"/>
                <a:chOff x="3122" y="4616"/>
                <a:chExt cx="312" cy="355"/>
              </a:xfrm>
            </p:grpSpPr>
            <p:sp>
              <p:nvSpPr>
                <p:cNvPr id="31703" name="Rectangle 320"/>
                <p:cNvSpPr>
                  <a:spLocks noChangeArrowheads="1"/>
                </p:cNvSpPr>
                <p:nvPr/>
              </p:nvSpPr>
              <p:spPr bwMode="auto">
                <a:xfrm>
                  <a:off x="3134" y="461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6754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04" name="Rectangle 321"/>
                <p:cNvSpPr>
                  <a:spLocks noChangeArrowheads="1"/>
                </p:cNvSpPr>
                <p:nvPr/>
              </p:nvSpPr>
              <p:spPr bwMode="auto">
                <a:xfrm>
                  <a:off x="3122" y="4616"/>
                  <a:ext cx="312" cy="355"/>
                </a:xfrm>
                <a:prstGeom prst="rect">
                  <a:avLst/>
                </a:prstGeom>
                <a:noFill/>
                <a:ln w="7">
                  <a:solidFill>
                    <a:srgbClr val="A0A0A0"/>
                  </a:solidFill>
                  <a:miter lim="800000"/>
                  <a:headEnd/>
                  <a:tailEnd/>
                </a:ln>
                <a:effectLst/>
              </p:spPr>
              <p:txBody>
                <a:bodyPr/>
                <a:lstStyle/>
                <a:p>
                  <a:endParaRPr lang="es-ES"/>
                </a:p>
              </p:txBody>
            </p:sp>
          </p:grpSp>
          <p:grpSp>
            <p:nvGrpSpPr>
              <p:cNvPr id="30833" name="Group 322"/>
              <p:cNvGrpSpPr>
                <a:grpSpLocks/>
              </p:cNvGrpSpPr>
              <p:nvPr/>
            </p:nvGrpSpPr>
            <p:grpSpPr bwMode="auto">
              <a:xfrm>
                <a:off x="3434" y="4616"/>
                <a:ext cx="312" cy="355"/>
                <a:chOff x="3434" y="4616"/>
                <a:chExt cx="312" cy="355"/>
              </a:xfrm>
            </p:grpSpPr>
            <p:sp>
              <p:nvSpPr>
                <p:cNvPr id="31701" name="Rectangle 323"/>
                <p:cNvSpPr>
                  <a:spLocks noChangeArrowheads="1"/>
                </p:cNvSpPr>
                <p:nvPr/>
              </p:nvSpPr>
              <p:spPr bwMode="auto">
                <a:xfrm>
                  <a:off x="3446" y="461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14,8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02" name="Rectangle 324"/>
                <p:cNvSpPr>
                  <a:spLocks noChangeArrowheads="1"/>
                </p:cNvSpPr>
                <p:nvPr/>
              </p:nvSpPr>
              <p:spPr bwMode="auto">
                <a:xfrm>
                  <a:off x="3434" y="4616"/>
                  <a:ext cx="312" cy="355"/>
                </a:xfrm>
                <a:prstGeom prst="rect">
                  <a:avLst/>
                </a:prstGeom>
                <a:noFill/>
                <a:ln w="7">
                  <a:solidFill>
                    <a:srgbClr val="A0A0A0"/>
                  </a:solidFill>
                  <a:miter lim="800000"/>
                  <a:headEnd/>
                  <a:tailEnd/>
                </a:ln>
                <a:effectLst/>
              </p:spPr>
              <p:txBody>
                <a:bodyPr/>
                <a:lstStyle/>
                <a:p>
                  <a:endParaRPr lang="es-ES"/>
                </a:p>
              </p:txBody>
            </p:sp>
          </p:grpSp>
          <p:grpSp>
            <p:nvGrpSpPr>
              <p:cNvPr id="30834" name="Group 325"/>
              <p:cNvGrpSpPr>
                <a:grpSpLocks/>
              </p:cNvGrpSpPr>
              <p:nvPr/>
            </p:nvGrpSpPr>
            <p:grpSpPr bwMode="auto">
              <a:xfrm>
                <a:off x="3746" y="4616"/>
                <a:ext cx="312" cy="355"/>
                <a:chOff x="3746" y="4616"/>
                <a:chExt cx="312" cy="355"/>
              </a:xfrm>
            </p:grpSpPr>
            <p:sp>
              <p:nvSpPr>
                <p:cNvPr id="31699" name="Rectangle 326"/>
                <p:cNvSpPr>
                  <a:spLocks noChangeArrowheads="1"/>
                </p:cNvSpPr>
                <p:nvPr/>
              </p:nvSpPr>
              <p:spPr bwMode="auto">
                <a:xfrm>
                  <a:off x="3758" y="461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26,6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700" name="Rectangle 327"/>
                <p:cNvSpPr>
                  <a:spLocks noChangeArrowheads="1"/>
                </p:cNvSpPr>
                <p:nvPr/>
              </p:nvSpPr>
              <p:spPr bwMode="auto">
                <a:xfrm>
                  <a:off x="3746" y="4616"/>
                  <a:ext cx="312" cy="355"/>
                </a:xfrm>
                <a:prstGeom prst="rect">
                  <a:avLst/>
                </a:prstGeom>
                <a:noFill/>
                <a:ln w="7">
                  <a:solidFill>
                    <a:srgbClr val="A0A0A0"/>
                  </a:solidFill>
                  <a:miter lim="800000"/>
                  <a:headEnd/>
                  <a:tailEnd/>
                </a:ln>
                <a:effectLst/>
              </p:spPr>
              <p:txBody>
                <a:bodyPr/>
                <a:lstStyle/>
                <a:p>
                  <a:endParaRPr lang="es-ES"/>
                </a:p>
              </p:txBody>
            </p:sp>
          </p:grpSp>
          <p:grpSp>
            <p:nvGrpSpPr>
              <p:cNvPr id="30835" name="Group 328"/>
              <p:cNvGrpSpPr>
                <a:grpSpLocks/>
              </p:cNvGrpSpPr>
              <p:nvPr/>
            </p:nvGrpSpPr>
            <p:grpSpPr bwMode="auto">
              <a:xfrm>
                <a:off x="0" y="4971"/>
                <a:ext cx="914" cy="355"/>
                <a:chOff x="0" y="4971"/>
                <a:chExt cx="914" cy="355"/>
              </a:xfrm>
            </p:grpSpPr>
            <p:sp>
              <p:nvSpPr>
                <p:cNvPr id="31697" name="Rectangle 329"/>
                <p:cNvSpPr>
                  <a:spLocks noChangeArrowheads="1"/>
                </p:cNvSpPr>
                <p:nvPr/>
              </p:nvSpPr>
              <p:spPr bwMode="auto">
                <a:xfrm>
                  <a:off x="12" y="497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Encina (La)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98" name="Rectangle 330"/>
                <p:cNvSpPr>
                  <a:spLocks noChangeArrowheads="1"/>
                </p:cNvSpPr>
                <p:nvPr/>
              </p:nvSpPr>
              <p:spPr bwMode="auto">
                <a:xfrm>
                  <a:off x="0" y="4971"/>
                  <a:ext cx="914" cy="355"/>
                </a:xfrm>
                <a:prstGeom prst="rect">
                  <a:avLst/>
                </a:prstGeom>
                <a:noFill/>
                <a:ln w="7">
                  <a:solidFill>
                    <a:srgbClr val="A0A0A0"/>
                  </a:solidFill>
                  <a:miter lim="800000"/>
                  <a:headEnd/>
                  <a:tailEnd/>
                </a:ln>
                <a:effectLst/>
              </p:spPr>
              <p:txBody>
                <a:bodyPr/>
                <a:lstStyle/>
                <a:p>
                  <a:endParaRPr lang="es-ES"/>
                </a:p>
              </p:txBody>
            </p:sp>
          </p:grpSp>
          <p:grpSp>
            <p:nvGrpSpPr>
              <p:cNvPr id="30836" name="Group 331"/>
              <p:cNvGrpSpPr>
                <a:grpSpLocks/>
              </p:cNvGrpSpPr>
              <p:nvPr/>
            </p:nvGrpSpPr>
            <p:grpSpPr bwMode="auto">
              <a:xfrm>
                <a:off x="914" y="4971"/>
                <a:ext cx="456" cy="355"/>
                <a:chOff x="914" y="4971"/>
                <a:chExt cx="456" cy="355"/>
              </a:xfrm>
            </p:grpSpPr>
            <p:sp>
              <p:nvSpPr>
                <p:cNvPr id="31695" name="Rectangle 332"/>
                <p:cNvSpPr>
                  <a:spLocks noChangeArrowheads="1"/>
                </p:cNvSpPr>
                <p:nvPr/>
              </p:nvSpPr>
              <p:spPr bwMode="auto">
                <a:xfrm>
                  <a:off x="926" y="497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75497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96" name="Rectangle 333"/>
                <p:cNvSpPr>
                  <a:spLocks noChangeArrowheads="1"/>
                </p:cNvSpPr>
                <p:nvPr/>
              </p:nvSpPr>
              <p:spPr bwMode="auto">
                <a:xfrm>
                  <a:off x="914" y="4971"/>
                  <a:ext cx="456" cy="355"/>
                </a:xfrm>
                <a:prstGeom prst="rect">
                  <a:avLst/>
                </a:prstGeom>
                <a:noFill/>
                <a:ln w="7">
                  <a:solidFill>
                    <a:srgbClr val="A0A0A0"/>
                  </a:solidFill>
                  <a:miter lim="800000"/>
                  <a:headEnd/>
                  <a:tailEnd/>
                </a:ln>
                <a:effectLst/>
              </p:spPr>
              <p:txBody>
                <a:bodyPr/>
                <a:lstStyle/>
                <a:p>
                  <a:endParaRPr lang="es-ES"/>
                </a:p>
              </p:txBody>
            </p:sp>
          </p:grpSp>
          <p:grpSp>
            <p:nvGrpSpPr>
              <p:cNvPr id="30837" name="Group 334"/>
              <p:cNvGrpSpPr>
                <a:grpSpLocks/>
              </p:cNvGrpSpPr>
              <p:nvPr/>
            </p:nvGrpSpPr>
            <p:grpSpPr bwMode="auto">
              <a:xfrm>
                <a:off x="1370" y="4971"/>
                <a:ext cx="528" cy="355"/>
                <a:chOff x="1370" y="4971"/>
                <a:chExt cx="528" cy="355"/>
              </a:xfrm>
            </p:grpSpPr>
            <p:sp>
              <p:nvSpPr>
                <p:cNvPr id="31693" name="Rectangle 335"/>
                <p:cNvSpPr>
                  <a:spLocks noChangeArrowheads="1"/>
                </p:cNvSpPr>
                <p:nvPr/>
              </p:nvSpPr>
              <p:spPr bwMode="auto">
                <a:xfrm>
                  <a:off x="1382" y="497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135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94" name="Rectangle 336"/>
                <p:cNvSpPr>
                  <a:spLocks noChangeArrowheads="1"/>
                </p:cNvSpPr>
                <p:nvPr/>
              </p:nvSpPr>
              <p:spPr bwMode="auto">
                <a:xfrm>
                  <a:off x="1370" y="4971"/>
                  <a:ext cx="528" cy="355"/>
                </a:xfrm>
                <a:prstGeom prst="rect">
                  <a:avLst/>
                </a:prstGeom>
                <a:noFill/>
                <a:ln w="7">
                  <a:solidFill>
                    <a:srgbClr val="A0A0A0"/>
                  </a:solidFill>
                  <a:miter lim="800000"/>
                  <a:headEnd/>
                  <a:tailEnd/>
                </a:ln>
                <a:effectLst/>
              </p:spPr>
              <p:txBody>
                <a:bodyPr/>
                <a:lstStyle/>
                <a:p>
                  <a:endParaRPr lang="es-ES"/>
                </a:p>
              </p:txBody>
            </p:sp>
          </p:grpSp>
          <p:grpSp>
            <p:nvGrpSpPr>
              <p:cNvPr id="30838" name="Group 337"/>
              <p:cNvGrpSpPr>
                <a:grpSpLocks/>
              </p:cNvGrpSpPr>
              <p:nvPr/>
            </p:nvGrpSpPr>
            <p:grpSpPr bwMode="auto">
              <a:xfrm>
                <a:off x="1898" y="4971"/>
                <a:ext cx="456" cy="355"/>
                <a:chOff x="1898" y="4971"/>
                <a:chExt cx="456" cy="355"/>
              </a:xfrm>
            </p:grpSpPr>
            <p:sp>
              <p:nvSpPr>
                <p:cNvPr id="31691" name="Rectangle 338"/>
                <p:cNvSpPr>
                  <a:spLocks noChangeArrowheads="1"/>
                </p:cNvSpPr>
                <p:nvPr/>
              </p:nvSpPr>
              <p:spPr bwMode="auto">
                <a:xfrm>
                  <a:off x="1910" y="497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92" name="Rectangle 339"/>
                <p:cNvSpPr>
                  <a:spLocks noChangeArrowheads="1"/>
                </p:cNvSpPr>
                <p:nvPr/>
              </p:nvSpPr>
              <p:spPr bwMode="auto">
                <a:xfrm>
                  <a:off x="1898" y="4971"/>
                  <a:ext cx="456" cy="355"/>
                </a:xfrm>
                <a:prstGeom prst="rect">
                  <a:avLst/>
                </a:prstGeom>
                <a:noFill/>
                <a:ln w="7">
                  <a:solidFill>
                    <a:srgbClr val="A0A0A0"/>
                  </a:solidFill>
                  <a:miter lim="800000"/>
                  <a:headEnd/>
                  <a:tailEnd/>
                </a:ln>
                <a:effectLst/>
              </p:spPr>
              <p:txBody>
                <a:bodyPr/>
                <a:lstStyle/>
                <a:p>
                  <a:endParaRPr lang="es-ES"/>
                </a:p>
              </p:txBody>
            </p:sp>
          </p:grpSp>
          <p:grpSp>
            <p:nvGrpSpPr>
              <p:cNvPr id="30839" name="Group 340"/>
              <p:cNvGrpSpPr>
                <a:grpSpLocks/>
              </p:cNvGrpSpPr>
              <p:nvPr/>
            </p:nvGrpSpPr>
            <p:grpSpPr bwMode="auto">
              <a:xfrm>
                <a:off x="2354" y="4971"/>
                <a:ext cx="456" cy="355"/>
                <a:chOff x="2354" y="4971"/>
                <a:chExt cx="456" cy="355"/>
              </a:xfrm>
            </p:grpSpPr>
            <p:sp>
              <p:nvSpPr>
                <p:cNvPr id="31689" name="Rectangle 341"/>
                <p:cNvSpPr>
                  <a:spLocks noChangeArrowheads="1"/>
                </p:cNvSpPr>
                <p:nvPr/>
              </p:nvSpPr>
              <p:spPr bwMode="auto">
                <a:xfrm>
                  <a:off x="2366" y="497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90" name="Rectangle 342"/>
                <p:cNvSpPr>
                  <a:spLocks noChangeArrowheads="1"/>
                </p:cNvSpPr>
                <p:nvPr/>
              </p:nvSpPr>
              <p:spPr bwMode="auto">
                <a:xfrm>
                  <a:off x="2354" y="4971"/>
                  <a:ext cx="456" cy="355"/>
                </a:xfrm>
                <a:prstGeom prst="rect">
                  <a:avLst/>
                </a:prstGeom>
                <a:noFill/>
                <a:ln w="7">
                  <a:solidFill>
                    <a:srgbClr val="A0A0A0"/>
                  </a:solidFill>
                  <a:miter lim="800000"/>
                  <a:headEnd/>
                  <a:tailEnd/>
                </a:ln>
                <a:effectLst/>
              </p:spPr>
              <p:txBody>
                <a:bodyPr/>
                <a:lstStyle/>
                <a:p>
                  <a:endParaRPr lang="es-ES"/>
                </a:p>
              </p:txBody>
            </p:sp>
          </p:grpSp>
          <p:grpSp>
            <p:nvGrpSpPr>
              <p:cNvPr id="30840" name="Group 343"/>
              <p:cNvGrpSpPr>
                <a:grpSpLocks/>
              </p:cNvGrpSpPr>
              <p:nvPr/>
            </p:nvGrpSpPr>
            <p:grpSpPr bwMode="auto">
              <a:xfrm>
                <a:off x="2810" y="4971"/>
                <a:ext cx="312" cy="355"/>
                <a:chOff x="2810" y="4971"/>
                <a:chExt cx="312" cy="355"/>
              </a:xfrm>
            </p:grpSpPr>
            <p:sp>
              <p:nvSpPr>
                <p:cNvPr id="31687" name="Rectangle 344"/>
                <p:cNvSpPr>
                  <a:spLocks noChangeArrowheads="1"/>
                </p:cNvSpPr>
                <p:nvPr/>
              </p:nvSpPr>
              <p:spPr bwMode="auto">
                <a:xfrm>
                  <a:off x="2822" y="497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5033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88" name="Rectangle 345"/>
                <p:cNvSpPr>
                  <a:spLocks noChangeArrowheads="1"/>
                </p:cNvSpPr>
                <p:nvPr/>
              </p:nvSpPr>
              <p:spPr bwMode="auto">
                <a:xfrm>
                  <a:off x="2810" y="4971"/>
                  <a:ext cx="312" cy="355"/>
                </a:xfrm>
                <a:prstGeom prst="rect">
                  <a:avLst/>
                </a:prstGeom>
                <a:noFill/>
                <a:ln w="7">
                  <a:solidFill>
                    <a:srgbClr val="A0A0A0"/>
                  </a:solidFill>
                  <a:miter lim="800000"/>
                  <a:headEnd/>
                  <a:tailEnd/>
                </a:ln>
                <a:effectLst/>
              </p:spPr>
              <p:txBody>
                <a:bodyPr/>
                <a:lstStyle/>
                <a:p>
                  <a:endParaRPr lang="es-ES"/>
                </a:p>
              </p:txBody>
            </p:sp>
          </p:grpSp>
          <p:grpSp>
            <p:nvGrpSpPr>
              <p:cNvPr id="30841" name="Group 346"/>
              <p:cNvGrpSpPr>
                <a:grpSpLocks/>
              </p:cNvGrpSpPr>
              <p:nvPr/>
            </p:nvGrpSpPr>
            <p:grpSpPr bwMode="auto">
              <a:xfrm>
                <a:off x="3122" y="4971"/>
                <a:ext cx="312" cy="355"/>
                <a:chOff x="3122" y="4971"/>
                <a:chExt cx="312" cy="355"/>
              </a:xfrm>
            </p:grpSpPr>
            <p:sp>
              <p:nvSpPr>
                <p:cNvPr id="31685" name="Rectangle 347"/>
                <p:cNvSpPr>
                  <a:spLocks noChangeArrowheads="1"/>
                </p:cNvSpPr>
                <p:nvPr/>
              </p:nvSpPr>
              <p:spPr bwMode="auto">
                <a:xfrm>
                  <a:off x="3134" y="497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10785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86" name="Rectangle 348"/>
                <p:cNvSpPr>
                  <a:spLocks noChangeArrowheads="1"/>
                </p:cNvSpPr>
                <p:nvPr/>
              </p:nvSpPr>
              <p:spPr bwMode="auto">
                <a:xfrm>
                  <a:off x="3122" y="4971"/>
                  <a:ext cx="312" cy="355"/>
                </a:xfrm>
                <a:prstGeom prst="rect">
                  <a:avLst/>
                </a:prstGeom>
                <a:noFill/>
                <a:ln w="7">
                  <a:solidFill>
                    <a:srgbClr val="A0A0A0"/>
                  </a:solidFill>
                  <a:miter lim="800000"/>
                  <a:headEnd/>
                  <a:tailEnd/>
                </a:ln>
                <a:effectLst/>
              </p:spPr>
              <p:txBody>
                <a:bodyPr/>
                <a:lstStyle/>
                <a:p>
                  <a:endParaRPr lang="es-ES"/>
                </a:p>
              </p:txBody>
            </p:sp>
          </p:grpSp>
          <p:grpSp>
            <p:nvGrpSpPr>
              <p:cNvPr id="30842" name="Group 349"/>
              <p:cNvGrpSpPr>
                <a:grpSpLocks/>
              </p:cNvGrpSpPr>
              <p:nvPr/>
            </p:nvGrpSpPr>
            <p:grpSpPr bwMode="auto">
              <a:xfrm>
                <a:off x="3434" y="4971"/>
                <a:ext cx="312" cy="355"/>
                <a:chOff x="3434" y="4971"/>
                <a:chExt cx="312" cy="355"/>
              </a:xfrm>
            </p:grpSpPr>
            <p:sp>
              <p:nvSpPr>
                <p:cNvPr id="31683" name="Rectangle 350"/>
                <p:cNvSpPr>
                  <a:spLocks noChangeArrowheads="1"/>
                </p:cNvSpPr>
                <p:nvPr/>
              </p:nvSpPr>
              <p:spPr bwMode="auto">
                <a:xfrm>
                  <a:off x="3446" y="497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84" name="Rectangle 351"/>
                <p:cNvSpPr>
                  <a:spLocks noChangeArrowheads="1"/>
                </p:cNvSpPr>
                <p:nvPr/>
              </p:nvSpPr>
              <p:spPr bwMode="auto">
                <a:xfrm>
                  <a:off x="3434" y="4971"/>
                  <a:ext cx="312" cy="355"/>
                </a:xfrm>
                <a:prstGeom prst="rect">
                  <a:avLst/>
                </a:prstGeom>
                <a:noFill/>
                <a:ln w="7">
                  <a:solidFill>
                    <a:srgbClr val="A0A0A0"/>
                  </a:solidFill>
                  <a:miter lim="800000"/>
                  <a:headEnd/>
                  <a:tailEnd/>
                </a:ln>
                <a:effectLst/>
              </p:spPr>
              <p:txBody>
                <a:bodyPr/>
                <a:lstStyle/>
                <a:p>
                  <a:endParaRPr lang="es-ES"/>
                </a:p>
              </p:txBody>
            </p:sp>
          </p:grpSp>
          <p:grpSp>
            <p:nvGrpSpPr>
              <p:cNvPr id="30843" name="Group 352"/>
              <p:cNvGrpSpPr>
                <a:grpSpLocks/>
              </p:cNvGrpSpPr>
              <p:nvPr/>
            </p:nvGrpSpPr>
            <p:grpSpPr bwMode="auto">
              <a:xfrm>
                <a:off x="3746" y="4971"/>
                <a:ext cx="312" cy="355"/>
                <a:chOff x="3746" y="4971"/>
                <a:chExt cx="312" cy="355"/>
              </a:xfrm>
            </p:grpSpPr>
            <p:sp>
              <p:nvSpPr>
                <p:cNvPr id="31681" name="Rectangle 353"/>
                <p:cNvSpPr>
                  <a:spLocks noChangeArrowheads="1"/>
                </p:cNvSpPr>
                <p:nvPr/>
              </p:nvSpPr>
              <p:spPr bwMode="auto">
                <a:xfrm>
                  <a:off x="3758" y="497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19,3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82" name="Rectangle 354"/>
                <p:cNvSpPr>
                  <a:spLocks noChangeArrowheads="1"/>
                </p:cNvSpPr>
                <p:nvPr/>
              </p:nvSpPr>
              <p:spPr bwMode="auto">
                <a:xfrm>
                  <a:off x="3746" y="4971"/>
                  <a:ext cx="312" cy="355"/>
                </a:xfrm>
                <a:prstGeom prst="rect">
                  <a:avLst/>
                </a:prstGeom>
                <a:noFill/>
                <a:ln w="7">
                  <a:solidFill>
                    <a:srgbClr val="A0A0A0"/>
                  </a:solidFill>
                  <a:miter lim="800000"/>
                  <a:headEnd/>
                  <a:tailEnd/>
                </a:ln>
                <a:effectLst/>
              </p:spPr>
              <p:txBody>
                <a:bodyPr/>
                <a:lstStyle/>
                <a:p>
                  <a:endParaRPr lang="es-ES"/>
                </a:p>
              </p:txBody>
            </p:sp>
          </p:grpSp>
          <p:grpSp>
            <p:nvGrpSpPr>
              <p:cNvPr id="30844" name="Group 355"/>
              <p:cNvGrpSpPr>
                <a:grpSpLocks/>
              </p:cNvGrpSpPr>
              <p:nvPr/>
            </p:nvGrpSpPr>
            <p:grpSpPr bwMode="auto">
              <a:xfrm>
                <a:off x="0" y="5326"/>
                <a:ext cx="914" cy="355"/>
                <a:chOff x="0" y="5326"/>
                <a:chExt cx="914" cy="355"/>
              </a:xfrm>
            </p:grpSpPr>
            <p:sp>
              <p:nvSpPr>
                <p:cNvPr id="31679" name="Rectangle 356"/>
                <p:cNvSpPr>
                  <a:spLocks noChangeArrowheads="1"/>
                </p:cNvSpPr>
                <p:nvPr/>
              </p:nvSpPr>
              <p:spPr bwMode="auto">
                <a:xfrm>
                  <a:off x="12" y="532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Este </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80" name="Rectangle 357"/>
                <p:cNvSpPr>
                  <a:spLocks noChangeArrowheads="1"/>
                </p:cNvSpPr>
                <p:nvPr/>
              </p:nvSpPr>
              <p:spPr bwMode="auto">
                <a:xfrm>
                  <a:off x="0" y="5326"/>
                  <a:ext cx="914" cy="355"/>
                </a:xfrm>
                <a:prstGeom prst="rect">
                  <a:avLst/>
                </a:prstGeom>
                <a:noFill/>
                <a:ln w="7">
                  <a:solidFill>
                    <a:srgbClr val="A0A0A0"/>
                  </a:solidFill>
                  <a:miter lim="800000"/>
                  <a:headEnd/>
                  <a:tailEnd/>
                </a:ln>
                <a:effectLst/>
              </p:spPr>
              <p:txBody>
                <a:bodyPr/>
                <a:lstStyle/>
                <a:p>
                  <a:endParaRPr lang="es-ES"/>
                </a:p>
              </p:txBody>
            </p:sp>
          </p:grpSp>
          <p:grpSp>
            <p:nvGrpSpPr>
              <p:cNvPr id="30845" name="Group 358"/>
              <p:cNvGrpSpPr>
                <a:grpSpLocks/>
              </p:cNvGrpSpPr>
              <p:nvPr/>
            </p:nvGrpSpPr>
            <p:grpSpPr bwMode="auto">
              <a:xfrm>
                <a:off x="914" y="5326"/>
                <a:ext cx="456" cy="355"/>
                <a:chOff x="914" y="5326"/>
                <a:chExt cx="456" cy="355"/>
              </a:xfrm>
            </p:grpSpPr>
            <p:sp>
              <p:nvSpPr>
                <p:cNvPr id="31677" name="Rectangle 359"/>
                <p:cNvSpPr>
                  <a:spLocks noChangeArrowheads="1"/>
                </p:cNvSpPr>
                <p:nvPr/>
              </p:nvSpPr>
              <p:spPr bwMode="auto">
                <a:xfrm>
                  <a:off x="926" y="532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12674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78" name="Rectangle 360"/>
                <p:cNvSpPr>
                  <a:spLocks noChangeArrowheads="1"/>
                </p:cNvSpPr>
                <p:nvPr/>
              </p:nvSpPr>
              <p:spPr bwMode="auto">
                <a:xfrm>
                  <a:off x="914" y="5326"/>
                  <a:ext cx="456" cy="355"/>
                </a:xfrm>
                <a:prstGeom prst="rect">
                  <a:avLst/>
                </a:prstGeom>
                <a:noFill/>
                <a:ln w="7">
                  <a:solidFill>
                    <a:srgbClr val="A0A0A0"/>
                  </a:solidFill>
                  <a:miter lim="800000"/>
                  <a:headEnd/>
                  <a:tailEnd/>
                </a:ln>
                <a:effectLst/>
              </p:spPr>
              <p:txBody>
                <a:bodyPr/>
                <a:lstStyle/>
                <a:p>
                  <a:endParaRPr lang="es-ES"/>
                </a:p>
              </p:txBody>
            </p:sp>
          </p:grpSp>
          <p:grpSp>
            <p:nvGrpSpPr>
              <p:cNvPr id="30846" name="Group 361"/>
              <p:cNvGrpSpPr>
                <a:grpSpLocks/>
              </p:cNvGrpSpPr>
              <p:nvPr/>
            </p:nvGrpSpPr>
            <p:grpSpPr bwMode="auto">
              <a:xfrm>
                <a:off x="1370" y="5326"/>
                <a:ext cx="528" cy="355"/>
                <a:chOff x="1370" y="5326"/>
                <a:chExt cx="528" cy="355"/>
              </a:xfrm>
            </p:grpSpPr>
            <p:sp>
              <p:nvSpPr>
                <p:cNvPr id="31675" name="Rectangle 362"/>
                <p:cNvSpPr>
                  <a:spLocks noChangeArrowheads="1"/>
                </p:cNvSpPr>
                <p:nvPr/>
              </p:nvSpPr>
              <p:spPr bwMode="auto">
                <a:xfrm>
                  <a:off x="1382" y="532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76" name="Rectangle 363"/>
                <p:cNvSpPr>
                  <a:spLocks noChangeArrowheads="1"/>
                </p:cNvSpPr>
                <p:nvPr/>
              </p:nvSpPr>
              <p:spPr bwMode="auto">
                <a:xfrm>
                  <a:off x="1370" y="5326"/>
                  <a:ext cx="528" cy="355"/>
                </a:xfrm>
                <a:prstGeom prst="rect">
                  <a:avLst/>
                </a:prstGeom>
                <a:noFill/>
                <a:ln w="7">
                  <a:solidFill>
                    <a:srgbClr val="A0A0A0"/>
                  </a:solidFill>
                  <a:miter lim="800000"/>
                  <a:headEnd/>
                  <a:tailEnd/>
                </a:ln>
                <a:effectLst/>
              </p:spPr>
              <p:txBody>
                <a:bodyPr/>
                <a:lstStyle/>
                <a:p>
                  <a:endParaRPr lang="es-ES"/>
                </a:p>
              </p:txBody>
            </p:sp>
          </p:grpSp>
          <p:grpSp>
            <p:nvGrpSpPr>
              <p:cNvPr id="30847" name="Group 364"/>
              <p:cNvGrpSpPr>
                <a:grpSpLocks/>
              </p:cNvGrpSpPr>
              <p:nvPr/>
            </p:nvGrpSpPr>
            <p:grpSpPr bwMode="auto">
              <a:xfrm>
                <a:off x="1898" y="5326"/>
                <a:ext cx="456" cy="355"/>
                <a:chOff x="1898" y="5326"/>
                <a:chExt cx="456" cy="355"/>
              </a:xfrm>
            </p:grpSpPr>
            <p:sp>
              <p:nvSpPr>
                <p:cNvPr id="31673" name="Rectangle 365"/>
                <p:cNvSpPr>
                  <a:spLocks noChangeArrowheads="1"/>
                </p:cNvSpPr>
                <p:nvPr/>
              </p:nvSpPr>
              <p:spPr bwMode="auto">
                <a:xfrm>
                  <a:off x="1910" y="532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74" name="Rectangle 366"/>
                <p:cNvSpPr>
                  <a:spLocks noChangeArrowheads="1"/>
                </p:cNvSpPr>
                <p:nvPr/>
              </p:nvSpPr>
              <p:spPr bwMode="auto">
                <a:xfrm>
                  <a:off x="1898" y="5326"/>
                  <a:ext cx="456" cy="355"/>
                </a:xfrm>
                <a:prstGeom prst="rect">
                  <a:avLst/>
                </a:prstGeom>
                <a:noFill/>
                <a:ln w="7">
                  <a:solidFill>
                    <a:srgbClr val="A0A0A0"/>
                  </a:solidFill>
                  <a:miter lim="800000"/>
                  <a:headEnd/>
                  <a:tailEnd/>
                </a:ln>
                <a:effectLst/>
              </p:spPr>
              <p:txBody>
                <a:bodyPr/>
                <a:lstStyle/>
                <a:p>
                  <a:endParaRPr lang="es-ES"/>
                </a:p>
              </p:txBody>
            </p:sp>
          </p:grpSp>
          <p:grpSp>
            <p:nvGrpSpPr>
              <p:cNvPr id="30848" name="Group 367"/>
              <p:cNvGrpSpPr>
                <a:grpSpLocks/>
              </p:cNvGrpSpPr>
              <p:nvPr/>
            </p:nvGrpSpPr>
            <p:grpSpPr bwMode="auto">
              <a:xfrm>
                <a:off x="2354" y="5326"/>
                <a:ext cx="456" cy="355"/>
                <a:chOff x="2354" y="5326"/>
                <a:chExt cx="456" cy="355"/>
              </a:xfrm>
            </p:grpSpPr>
            <p:sp>
              <p:nvSpPr>
                <p:cNvPr id="31671" name="Rectangle 368"/>
                <p:cNvSpPr>
                  <a:spLocks noChangeArrowheads="1"/>
                </p:cNvSpPr>
                <p:nvPr/>
              </p:nvSpPr>
              <p:spPr bwMode="auto">
                <a:xfrm>
                  <a:off x="2366" y="532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72" name="Rectangle 369"/>
                <p:cNvSpPr>
                  <a:spLocks noChangeArrowheads="1"/>
                </p:cNvSpPr>
                <p:nvPr/>
              </p:nvSpPr>
              <p:spPr bwMode="auto">
                <a:xfrm>
                  <a:off x="2354" y="5326"/>
                  <a:ext cx="456" cy="355"/>
                </a:xfrm>
                <a:prstGeom prst="rect">
                  <a:avLst/>
                </a:prstGeom>
                <a:noFill/>
                <a:ln w="7">
                  <a:solidFill>
                    <a:srgbClr val="A0A0A0"/>
                  </a:solidFill>
                  <a:miter lim="800000"/>
                  <a:headEnd/>
                  <a:tailEnd/>
                </a:ln>
                <a:effectLst/>
              </p:spPr>
              <p:txBody>
                <a:bodyPr/>
                <a:lstStyle/>
                <a:p>
                  <a:endParaRPr lang="es-ES"/>
                </a:p>
              </p:txBody>
            </p:sp>
          </p:grpSp>
          <p:grpSp>
            <p:nvGrpSpPr>
              <p:cNvPr id="30849" name="Group 370"/>
              <p:cNvGrpSpPr>
                <a:grpSpLocks/>
              </p:cNvGrpSpPr>
              <p:nvPr/>
            </p:nvGrpSpPr>
            <p:grpSpPr bwMode="auto">
              <a:xfrm>
                <a:off x="2810" y="5326"/>
                <a:ext cx="312" cy="355"/>
                <a:chOff x="2810" y="5326"/>
                <a:chExt cx="312" cy="355"/>
              </a:xfrm>
            </p:grpSpPr>
            <p:sp>
              <p:nvSpPr>
                <p:cNvPr id="31669" name="Rectangle 371"/>
                <p:cNvSpPr>
                  <a:spLocks noChangeArrowheads="1"/>
                </p:cNvSpPr>
                <p:nvPr/>
              </p:nvSpPr>
              <p:spPr bwMode="auto">
                <a:xfrm>
                  <a:off x="2822" y="532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1811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70" name="Rectangle 372"/>
                <p:cNvSpPr>
                  <a:spLocks noChangeArrowheads="1"/>
                </p:cNvSpPr>
                <p:nvPr/>
              </p:nvSpPr>
              <p:spPr bwMode="auto">
                <a:xfrm>
                  <a:off x="2810" y="5326"/>
                  <a:ext cx="312" cy="355"/>
                </a:xfrm>
                <a:prstGeom prst="rect">
                  <a:avLst/>
                </a:prstGeom>
                <a:noFill/>
                <a:ln w="7">
                  <a:solidFill>
                    <a:srgbClr val="A0A0A0"/>
                  </a:solidFill>
                  <a:miter lim="800000"/>
                  <a:headEnd/>
                  <a:tailEnd/>
                </a:ln>
                <a:effectLst/>
              </p:spPr>
              <p:txBody>
                <a:bodyPr/>
                <a:lstStyle/>
                <a:p>
                  <a:endParaRPr lang="es-ES"/>
                </a:p>
              </p:txBody>
            </p:sp>
          </p:grpSp>
          <p:grpSp>
            <p:nvGrpSpPr>
              <p:cNvPr id="30850" name="Group 373"/>
              <p:cNvGrpSpPr>
                <a:grpSpLocks/>
              </p:cNvGrpSpPr>
              <p:nvPr/>
            </p:nvGrpSpPr>
            <p:grpSpPr bwMode="auto">
              <a:xfrm>
                <a:off x="3122" y="5326"/>
                <a:ext cx="312" cy="355"/>
                <a:chOff x="3122" y="5326"/>
                <a:chExt cx="312" cy="355"/>
              </a:xfrm>
            </p:grpSpPr>
            <p:sp>
              <p:nvSpPr>
                <p:cNvPr id="31667" name="Rectangle 374"/>
                <p:cNvSpPr>
                  <a:spLocks noChangeArrowheads="1"/>
                </p:cNvSpPr>
                <p:nvPr/>
              </p:nvSpPr>
              <p:spPr bwMode="auto">
                <a:xfrm>
                  <a:off x="3134" y="532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4225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68" name="Rectangle 375"/>
                <p:cNvSpPr>
                  <a:spLocks noChangeArrowheads="1"/>
                </p:cNvSpPr>
                <p:nvPr/>
              </p:nvSpPr>
              <p:spPr bwMode="auto">
                <a:xfrm>
                  <a:off x="3122" y="5326"/>
                  <a:ext cx="312" cy="355"/>
                </a:xfrm>
                <a:prstGeom prst="rect">
                  <a:avLst/>
                </a:prstGeom>
                <a:noFill/>
                <a:ln w="7">
                  <a:solidFill>
                    <a:srgbClr val="A0A0A0"/>
                  </a:solidFill>
                  <a:miter lim="800000"/>
                  <a:headEnd/>
                  <a:tailEnd/>
                </a:ln>
                <a:effectLst/>
              </p:spPr>
              <p:txBody>
                <a:bodyPr/>
                <a:lstStyle/>
                <a:p>
                  <a:endParaRPr lang="es-ES"/>
                </a:p>
              </p:txBody>
            </p:sp>
          </p:grpSp>
          <p:grpSp>
            <p:nvGrpSpPr>
              <p:cNvPr id="30851" name="Group 376"/>
              <p:cNvGrpSpPr>
                <a:grpSpLocks/>
              </p:cNvGrpSpPr>
              <p:nvPr/>
            </p:nvGrpSpPr>
            <p:grpSpPr bwMode="auto">
              <a:xfrm>
                <a:off x="3434" y="5326"/>
                <a:ext cx="312" cy="355"/>
                <a:chOff x="3434" y="5326"/>
                <a:chExt cx="312" cy="355"/>
              </a:xfrm>
            </p:grpSpPr>
            <p:sp>
              <p:nvSpPr>
                <p:cNvPr id="31665" name="Rectangle 377"/>
                <p:cNvSpPr>
                  <a:spLocks noChangeArrowheads="1"/>
                </p:cNvSpPr>
                <p:nvPr/>
              </p:nvSpPr>
              <p:spPr bwMode="auto">
                <a:xfrm>
                  <a:off x="3446" y="532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66" name="Rectangle 378"/>
                <p:cNvSpPr>
                  <a:spLocks noChangeArrowheads="1"/>
                </p:cNvSpPr>
                <p:nvPr/>
              </p:nvSpPr>
              <p:spPr bwMode="auto">
                <a:xfrm>
                  <a:off x="3434" y="5326"/>
                  <a:ext cx="312" cy="355"/>
                </a:xfrm>
                <a:prstGeom prst="rect">
                  <a:avLst/>
                </a:prstGeom>
                <a:noFill/>
                <a:ln w="7">
                  <a:solidFill>
                    <a:srgbClr val="A0A0A0"/>
                  </a:solidFill>
                  <a:miter lim="800000"/>
                  <a:headEnd/>
                  <a:tailEnd/>
                </a:ln>
                <a:effectLst/>
              </p:spPr>
              <p:txBody>
                <a:bodyPr/>
                <a:lstStyle/>
                <a:p>
                  <a:endParaRPr lang="es-ES"/>
                </a:p>
              </p:txBody>
            </p:sp>
          </p:grpSp>
          <p:grpSp>
            <p:nvGrpSpPr>
              <p:cNvPr id="30852" name="Group 379"/>
              <p:cNvGrpSpPr>
                <a:grpSpLocks/>
              </p:cNvGrpSpPr>
              <p:nvPr/>
            </p:nvGrpSpPr>
            <p:grpSpPr bwMode="auto">
              <a:xfrm>
                <a:off x="3746" y="5326"/>
                <a:ext cx="312" cy="355"/>
                <a:chOff x="3746" y="5326"/>
                <a:chExt cx="312" cy="355"/>
              </a:xfrm>
            </p:grpSpPr>
            <p:sp>
              <p:nvSpPr>
                <p:cNvPr id="31663" name="Rectangle 380"/>
                <p:cNvSpPr>
                  <a:spLocks noChangeArrowheads="1"/>
                </p:cNvSpPr>
                <p:nvPr/>
              </p:nvSpPr>
              <p:spPr bwMode="auto">
                <a:xfrm>
                  <a:off x="3758" y="532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13,3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64" name="Rectangle 381"/>
                <p:cNvSpPr>
                  <a:spLocks noChangeArrowheads="1"/>
                </p:cNvSpPr>
                <p:nvPr/>
              </p:nvSpPr>
              <p:spPr bwMode="auto">
                <a:xfrm>
                  <a:off x="3746" y="5326"/>
                  <a:ext cx="312" cy="355"/>
                </a:xfrm>
                <a:prstGeom prst="rect">
                  <a:avLst/>
                </a:prstGeom>
                <a:noFill/>
                <a:ln w="7">
                  <a:solidFill>
                    <a:srgbClr val="A0A0A0"/>
                  </a:solidFill>
                  <a:miter lim="800000"/>
                  <a:headEnd/>
                  <a:tailEnd/>
                </a:ln>
                <a:effectLst/>
              </p:spPr>
              <p:txBody>
                <a:bodyPr/>
                <a:lstStyle/>
                <a:p>
                  <a:endParaRPr lang="es-ES"/>
                </a:p>
              </p:txBody>
            </p:sp>
          </p:grpSp>
          <p:grpSp>
            <p:nvGrpSpPr>
              <p:cNvPr id="30853" name="Group 382"/>
              <p:cNvGrpSpPr>
                <a:grpSpLocks/>
              </p:cNvGrpSpPr>
              <p:nvPr/>
            </p:nvGrpSpPr>
            <p:grpSpPr bwMode="auto">
              <a:xfrm>
                <a:off x="0" y="5681"/>
                <a:ext cx="914" cy="355"/>
                <a:chOff x="0" y="5681"/>
                <a:chExt cx="914" cy="355"/>
              </a:xfrm>
            </p:grpSpPr>
            <p:sp>
              <p:nvSpPr>
                <p:cNvPr id="31661" name="Rectangle 383"/>
                <p:cNvSpPr>
                  <a:spLocks noChangeArrowheads="1"/>
                </p:cNvSpPr>
                <p:nvPr/>
              </p:nvSpPr>
              <p:spPr bwMode="auto">
                <a:xfrm>
                  <a:off x="12" y="568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Fuenlabrada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62" name="Rectangle 384"/>
                <p:cNvSpPr>
                  <a:spLocks noChangeArrowheads="1"/>
                </p:cNvSpPr>
                <p:nvPr/>
              </p:nvSpPr>
              <p:spPr bwMode="auto">
                <a:xfrm>
                  <a:off x="0" y="5681"/>
                  <a:ext cx="914" cy="355"/>
                </a:xfrm>
                <a:prstGeom prst="rect">
                  <a:avLst/>
                </a:prstGeom>
                <a:noFill/>
                <a:ln w="7">
                  <a:solidFill>
                    <a:srgbClr val="A0A0A0"/>
                  </a:solidFill>
                  <a:miter lim="800000"/>
                  <a:headEnd/>
                  <a:tailEnd/>
                </a:ln>
                <a:effectLst/>
              </p:spPr>
              <p:txBody>
                <a:bodyPr/>
                <a:lstStyle/>
                <a:p>
                  <a:endParaRPr lang="es-ES"/>
                </a:p>
              </p:txBody>
            </p:sp>
          </p:grpSp>
          <p:grpSp>
            <p:nvGrpSpPr>
              <p:cNvPr id="30854" name="Group 385"/>
              <p:cNvGrpSpPr>
                <a:grpSpLocks/>
              </p:cNvGrpSpPr>
              <p:nvPr/>
            </p:nvGrpSpPr>
            <p:grpSpPr bwMode="auto">
              <a:xfrm>
                <a:off x="914" y="5681"/>
                <a:ext cx="456" cy="355"/>
                <a:chOff x="914" y="5681"/>
                <a:chExt cx="456" cy="355"/>
              </a:xfrm>
            </p:grpSpPr>
            <p:sp>
              <p:nvSpPr>
                <p:cNvPr id="31659" name="Rectangle 386"/>
                <p:cNvSpPr>
                  <a:spLocks noChangeArrowheads="1"/>
                </p:cNvSpPr>
                <p:nvPr/>
              </p:nvSpPr>
              <p:spPr bwMode="auto">
                <a:xfrm>
                  <a:off x="926" y="568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182705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60" name="Rectangle 387"/>
                <p:cNvSpPr>
                  <a:spLocks noChangeArrowheads="1"/>
                </p:cNvSpPr>
                <p:nvPr/>
              </p:nvSpPr>
              <p:spPr bwMode="auto">
                <a:xfrm>
                  <a:off x="914" y="5681"/>
                  <a:ext cx="456" cy="355"/>
                </a:xfrm>
                <a:prstGeom prst="rect">
                  <a:avLst/>
                </a:prstGeom>
                <a:noFill/>
                <a:ln w="7">
                  <a:solidFill>
                    <a:srgbClr val="A0A0A0"/>
                  </a:solidFill>
                  <a:miter lim="800000"/>
                  <a:headEnd/>
                  <a:tailEnd/>
                </a:ln>
                <a:effectLst/>
              </p:spPr>
              <p:txBody>
                <a:bodyPr/>
                <a:lstStyle/>
                <a:p>
                  <a:endParaRPr lang="es-ES"/>
                </a:p>
              </p:txBody>
            </p:sp>
          </p:grpSp>
          <p:grpSp>
            <p:nvGrpSpPr>
              <p:cNvPr id="30855" name="Group 388"/>
              <p:cNvGrpSpPr>
                <a:grpSpLocks/>
              </p:cNvGrpSpPr>
              <p:nvPr/>
            </p:nvGrpSpPr>
            <p:grpSpPr bwMode="auto">
              <a:xfrm>
                <a:off x="1370" y="5681"/>
                <a:ext cx="528" cy="355"/>
                <a:chOff x="1370" y="5681"/>
                <a:chExt cx="528" cy="355"/>
              </a:xfrm>
            </p:grpSpPr>
            <p:sp>
              <p:nvSpPr>
                <p:cNvPr id="31657" name="Rectangle 389"/>
                <p:cNvSpPr>
                  <a:spLocks noChangeArrowheads="1"/>
                </p:cNvSpPr>
                <p:nvPr/>
              </p:nvSpPr>
              <p:spPr bwMode="auto">
                <a:xfrm>
                  <a:off x="1382" y="568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1863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58" name="Rectangle 390"/>
                <p:cNvSpPr>
                  <a:spLocks noChangeArrowheads="1"/>
                </p:cNvSpPr>
                <p:nvPr/>
              </p:nvSpPr>
              <p:spPr bwMode="auto">
                <a:xfrm>
                  <a:off x="1370" y="5681"/>
                  <a:ext cx="528" cy="355"/>
                </a:xfrm>
                <a:prstGeom prst="rect">
                  <a:avLst/>
                </a:prstGeom>
                <a:noFill/>
                <a:ln w="7">
                  <a:solidFill>
                    <a:srgbClr val="A0A0A0"/>
                  </a:solidFill>
                  <a:miter lim="800000"/>
                  <a:headEnd/>
                  <a:tailEnd/>
                </a:ln>
                <a:effectLst/>
              </p:spPr>
              <p:txBody>
                <a:bodyPr/>
                <a:lstStyle/>
                <a:p>
                  <a:endParaRPr lang="es-ES"/>
                </a:p>
              </p:txBody>
            </p:sp>
          </p:grpSp>
          <p:grpSp>
            <p:nvGrpSpPr>
              <p:cNvPr id="30856" name="Group 391"/>
              <p:cNvGrpSpPr>
                <a:grpSpLocks/>
              </p:cNvGrpSpPr>
              <p:nvPr/>
            </p:nvGrpSpPr>
            <p:grpSpPr bwMode="auto">
              <a:xfrm>
                <a:off x="1898" y="5681"/>
                <a:ext cx="456" cy="355"/>
                <a:chOff x="1898" y="5681"/>
                <a:chExt cx="456" cy="355"/>
              </a:xfrm>
            </p:grpSpPr>
            <p:sp>
              <p:nvSpPr>
                <p:cNvPr id="31655" name="Rectangle 392"/>
                <p:cNvSpPr>
                  <a:spLocks noChangeArrowheads="1"/>
                </p:cNvSpPr>
                <p:nvPr/>
              </p:nvSpPr>
              <p:spPr bwMode="auto">
                <a:xfrm>
                  <a:off x="1910" y="568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56" name="Rectangle 393"/>
                <p:cNvSpPr>
                  <a:spLocks noChangeArrowheads="1"/>
                </p:cNvSpPr>
                <p:nvPr/>
              </p:nvSpPr>
              <p:spPr bwMode="auto">
                <a:xfrm>
                  <a:off x="1898" y="5681"/>
                  <a:ext cx="456" cy="355"/>
                </a:xfrm>
                <a:prstGeom prst="rect">
                  <a:avLst/>
                </a:prstGeom>
                <a:noFill/>
                <a:ln w="7">
                  <a:solidFill>
                    <a:srgbClr val="A0A0A0"/>
                  </a:solidFill>
                  <a:miter lim="800000"/>
                  <a:headEnd/>
                  <a:tailEnd/>
                </a:ln>
                <a:effectLst/>
              </p:spPr>
              <p:txBody>
                <a:bodyPr/>
                <a:lstStyle/>
                <a:p>
                  <a:endParaRPr lang="es-ES"/>
                </a:p>
              </p:txBody>
            </p:sp>
          </p:grpSp>
          <p:grpSp>
            <p:nvGrpSpPr>
              <p:cNvPr id="30857" name="Group 394"/>
              <p:cNvGrpSpPr>
                <a:grpSpLocks/>
              </p:cNvGrpSpPr>
              <p:nvPr/>
            </p:nvGrpSpPr>
            <p:grpSpPr bwMode="auto">
              <a:xfrm>
                <a:off x="2354" y="5681"/>
                <a:ext cx="456" cy="355"/>
                <a:chOff x="2354" y="5681"/>
                <a:chExt cx="456" cy="355"/>
              </a:xfrm>
            </p:grpSpPr>
            <p:sp>
              <p:nvSpPr>
                <p:cNvPr id="31653" name="Rectangle 395"/>
                <p:cNvSpPr>
                  <a:spLocks noChangeArrowheads="1"/>
                </p:cNvSpPr>
                <p:nvPr/>
              </p:nvSpPr>
              <p:spPr bwMode="auto">
                <a:xfrm>
                  <a:off x="2366" y="568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54" name="Rectangle 396"/>
                <p:cNvSpPr>
                  <a:spLocks noChangeArrowheads="1"/>
                </p:cNvSpPr>
                <p:nvPr/>
              </p:nvSpPr>
              <p:spPr bwMode="auto">
                <a:xfrm>
                  <a:off x="2354" y="5681"/>
                  <a:ext cx="456" cy="355"/>
                </a:xfrm>
                <a:prstGeom prst="rect">
                  <a:avLst/>
                </a:prstGeom>
                <a:noFill/>
                <a:ln w="7">
                  <a:solidFill>
                    <a:srgbClr val="A0A0A0"/>
                  </a:solidFill>
                  <a:miter lim="800000"/>
                  <a:headEnd/>
                  <a:tailEnd/>
                </a:ln>
                <a:effectLst/>
              </p:spPr>
              <p:txBody>
                <a:bodyPr/>
                <a:lstStyle/>
                <a:p>
                  <a:endParaRPr lang="es-ES"/>
                </a:p>
              </p:txBody>
            </p:sp>
          </p:grpSp>
          <p:grpSp>
            <p:nvGrpSpPr>
              <p:cNvPr id="30858" name="Group 397"/>
              <p:cNvGrpSpPr>
                <a:grpSpLocks/>
              </p:cNvGrpSpPr>
              <p:nvPr/>
            </p:nvGrpSpPr>
            <p:grpSpPr bwMode="auto">
              <a:xfrm>
                <a:off x="2810" y="5681"/>
                <a:ext cx="312" cy="355"/>
                <a:chOff x="2810" y="5681"/>
                <a:chExt cx="312" cy="355"/>
              </a:xfrm>
            </p:grpSpPr>
            <p:sp>
              <p:nvSpPr>
                <p:cNvPr id="31651" name="Rectangle 398"/>
                <p:cNvSpPr>
                  <a:spLocks noChangeArrowheads="1"/>
                </p:cNvSpPr>
                <p:nvPr/>
              </p:nvSpPr>
              <p:spPr bwMode="auto">
                <a:xfrm>
                  <a:off x="2822" y="568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5220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52" name="Rectangle 399"/>
                <p:cNvSpPr>
                  <a:spLocks noChangeArrowheads="1"/>
                </p:cNvSpPr>
                <p:nvPr/>
              </p:nvSpPr>
              <p:spPr bwMode="auto">
                <a:xfrm>
                  <a:off x="2810" y="5681"/>
                  <a:ext cx="312" cy="355"/>
                </a:xfrm>
                <a:prstGeom prst="rect">
                  <a:avLst/>
                </a:prstGeom>
                <a:noFill/>
                <a:ln w="7">
                  <a:solidFill>
                    <a:srgbClr val="A0A0A0"/>
                  </a:solidFill>
                  <a:miter lim="800000"/>
                  <a:headEnd/>
                  <a:tailEnd/>
                </a:ln>
                <a:effectLst/>
              </p:spPr>
              <p:txBody>
                <a:bodyPr/>
                <a:lstStyle/>
                <a:p>
                  <a:endParaRPr lang="es-ES"/>
                </a:p>
              </p:txBody>
            </p:sp>
          </p:grpSp>
          <p:grpSp>
            <p:nvGrpSpPr>
              <p:cNvPr id="30859" name="Group 400"/>
              <p:cNvGrpSpPr>
                <a:grpSpLocks/>
              </p:cNvGrpSpPr>
              <p:nvPr/>
            </p:nvGrpSpPr>
            <p:grpSpPr bwMode="auto">
              <a:xfrm>
                <a:off x="3122" y="5681"/>
                <a:ext cx="312" cy="355"/>
                <a:chOff x="3122" y="5681"/>
                <a:chExt cx="312" cy="355"/>
              </a:xfrm>
            </p:grpSpPr>
            <p:sp>
              <p:nvSpPr>
                <p:cNvPr id="31649" name="Rectangle 401"/>
                <p:cNvSpPr>
                  <a:spLocks noChangeArrowheads="1"/>
                </p:cNvSpPr>
                <p:nvPr/>
              </p:nvSpPr>
              <p:spPr bwMode="auto">
                <a:xfrm>
                  <a:off x="3134" y="568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9135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50" name="Rectangle 402"/>
                <p:cNvSpPr>
                  <a:spLocks noChangeArrowheads="1"/>
                </p:cNvSpPr>
                <p:nvPr/>
              </p:nvSpPr>
              <p:spPr bwMode="auto">
                <a:xfrm>
                  <a:off x="3122" y="5681"/>
                  <a:ext cx="312" cy="355"/>
                </a:xfrm>
                <a:prstGeom prst="rect">
                  <a:avLst/>
                </a:prstGeom>
                <a:noFill/>
                <a:ln w="7">
                  <a:solidFill>
                    <a:srgbClr val="A0A0A0"/>
                  </a:solidFill>
                  <a:miter lim="800000"/>
                  <a:headEnd/>
                  <a:tailEnd/>
                </a:ln>
                <a:effectLst/>
              </p:spPr>
              <p:txBody>
                <a:bodyPr/>
                <a:lstStyle/>
                <a:p>
                  <a:endParaRPr lang="es-ES"/>
                </a:p>
              </p:txBody>
            </p:sp>
          </p:grpSp>
          <p:grpSp>
            <p:nvGrpSpPr>
              <p:cNvPr id="30860" name="Group 403"/>
              <p:cNvGrpSpPr>
                <a:grpSpLocks/>
              </p:cNvGrpSpPr>
              <p:nvPr/>
            </p:nvGrpSpPr>
            <p:grpSpPr bwMode="auto">
              <a:xfrm>
                <a:off x="3434" y="5681"/>
                <a:ext cx="312" cy="355"/>
                <a:chOff x="3434" y="5681"/>
                <a:chExt cx="312" cy="355"/>
              </a:xfrm>
            </p:grpSpPr>
            <p:sp>
              <p:nvSpPr>
                <p:cNvPr id="31647" name="Rectangle 404"/>
                <p:cNvSpPr>
                  <a:spLocks noChangeArrowheads="1"/>
                </p:cNvSpPr>
                <p:nvPr/>
              </p:nvSpPr>
              <p:spPr bwMode="auto">
                <a:xfrm>
                  <a:off x="3446" y="568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53,2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48" name="Rectangle 405"/>
                <p:cNvSpPr>
                  <a:spLocks noChangeArrowheads="1"/>
                </p:cNvSpPr>
                <p:nvPr/>
              </p:nvSpPr>
              <p:spPr bwMode="auto">
                <a:xfrm>
                  <a:off x="3434" y="5681"/>
                  <a:ext cx="312" cy="355"/>
                </a:xfrm>
                <a:prstGeom prst="rect">
                  <a:avLst/>
                </a:prstGeom>
                <a:noFill/>
                <a:ln w="7">
                  <a:solidFill>
                    <a:srgbClr val="A0A0A0"/>
                  </a:solidFill>
                  <a:miter lim="800000"/>
                  <a:headEnd/>
                  <a:tailEnd/>
                </a:ln>
                <a:effectLst/>
              </p:spPr>
              <p:txBody>
                <a:bodyPr/>
                <a:lstStyle/>
                <a:p>
                  <a:endParaRPr lang="es-ES"/>
                </a:p>
              </p:txBody>
            </p:sp>
          </p:grpSp>
          <p:grpSp>
            <p:nvGrpSpPr>
              <p:cNvPr id="30861" name="Group 406"/>
              <p:cNvGrpSpPr>
                <a:grpSpLocks/>
              </p:cNvGrpSpPr>
              <p:nvPr/>
            </p:nvGrpSpPr>
            <p:grpSpPr bwMode="auto">
              <a:xfrm>
                <a:off x="3746" y="5681"/>
                <a:ext cx="312" cy="355"/>
                <a:chOff x="3746" y="5681"/>
                <a:chExt cx="312" cy="355"/>
              </a:xfrm>
            </p:grpSpPr>
            <p:sp>
              <p:nvSpPr>
                <p:cNvPr id="31645" name="Rectangle 407"/>
                <p:cNvSpPr>
                  <a:spLocks noChangeArrowheads="1"/>
                </p:cNvSpPr>
                <p:nvPr/>
              </p:nvSpPr>
              <p:spPr bwMode="auto">
                <a:xfrm>
                  <a:off x="3758" y="568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93,2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46" name="Rectangle 408"/>
                <p:cNvSpPr>
                  <a:spLocks noChangeArrowheads="1"/>
                </p:cNvSpPr>
                <p:nvPr/>
              </p:nvSpPr>
              <p:spPr bwMode="auto">
                <a:xfrm>
                  <a:off x="3746" y="5681"/>
                  <a:ext cx="312" cy="355"/>
                </a:xfrm>
                <a:prstGeom prst="rect">
                  <a:avLst/>
                </a:prstGeom>
                <a:noFill/>
                <a:ln w="7">
                  <a:solidFill>
                    <a:srgbClr val="A0A0A0"/>
                  </a:solidFill>
                  <a:miter lim="800000"/>
                  <a:headEnd/>
                  <a:tailEnd/>
                </a:ln>
                <a:effectLst/>
              </p:spPr>
              <p:txBody>
                <a:bodyPr/>
                <a:lstStyle/>
                <a:p>
                  <a:endParaRPr lang="es-ES"/>
                </a:p>
              </p:txBody>
            </p:sp>
          </p:grpSp>
          <p:grpSp>
            <p:nvGrpSpPr>
              <p:cNvPr id="30862" name="Group 409"/>
              <p:cNvGrpSpPr>
                <a:grpSpLocks/>
              </p:cNvGrpSpPr>
              <p:nvPr/>
            </p:nvGrpSpPr>
            <p:grpSpPr bwMode="auto">
              <a:xfrm>
                <a:off x="0" y="6036"/>
                <a:ext cx="914" cy="355"/>
                <a:chOff x="0" y="6036"/>
                <a:chExt cx="914" cy="355"/>
              </a:xfrm>
            </p:grpSpPr>
            <p:sp>
              <p:nvSpPr>
                <p:cNvPr id="31643" name="Rectangle 410"/>
                <p:cNvSpPr>
                  <a:spLocks noChangeArrowheads="1"/>
                </p:cNvSpPr>
                <p:nvPr/>
              </p:nvSpPr>
              <p:spPr bwMode="auto">
                <a:xfrm>
                  <a:off x="12" y="603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Getafe</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44" name="Rectangle 411"/>
                <p:cNvSpPr>
                  <a:spLocks noChangeArrowheads="1"/>
                </p:cNvSpPr>
                <p:nvPr/>
              </p:nvSpPr>
              <p:spPr bwMode="auto">
                <a:xfrm>
                  <a:off x="0" y="6036"/>
                  <a:ext cx="914" cy="355"/>
                </a:xfrm>
                <a:prstGeom prst="rect">
                  <a:avLst/>
                </a:prstGeom>
                <a:noFill/>
                <a:ln w="7">
                  <a:solidFill>
                    <a:srgbClr val="A0A0A0"/>
                  </a:solidFill>
                  <a:miter lim="800000"/>
                  <a:headEnd/>
                  <a:tailEnd/>
                </a:ln>
                <a:effectLst/>
              </p:spPr>
              <p:txBody>
                <a:bodyPr/>
                <a:lstStyle/>
                <a:p>
                  <a:endParaRPr lang="es-ES"/>
                </a:p>
              </p:txBody>
            </p:sp>
          </p:grpSp>
          <p:grpSp>
            <p:nvGrpSpPr>
              <p:cNvPr id="30863" name="Group 412"/>
              <p:cNvGrpSpPr>
                <a:grpSpLocks/>
              </p:cNvGrpSpPr>
              <p:nvPr/>
            </p:nvGrpSpPr>
            <p:grpSpPr bwMode="auto">
              <a:xfrm>
                <a:off x="914" y="6036"/>
                <a:ext cx="456" cy="355"/>
                <a:chOff x="914" y="6036"/>
                <a:chExt cx="456" cy="355"/>
              </a:xfrm>
            </p:grpSpPr>
            <p:sp>
              <p:nvSpPr>
                <p:cNvPr id="31641" name="Rectangle 413"/>
                <p:cNvSpPr>
                  <a:spLocks noChangeArrowheads="1"/>
                </p:cNvSpPr>
                <p:nvPr/>
              </p:nvSpPr>
              <p:spPr bwMode="auto">
                <a:xfrm>
                  <a:off x="926" y="603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151479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42" name="Rectangle 414"/>
                <p:cNvSpPr>
                  <a:spLocks noChangeArrowheads="1"/>
                </p:cNvSpPr>
                <p:nvPr/>
              </p:nvSpPr>
              <p:spPr bwMode="auto">
                <a:xfrm>
                  <a:off x="914" y="6036"/>
                  <a:ext cx="456" cy="355"/>
                </a:xfrm>
                <a:prstGeom prst="rect">
                  <a:avLst/>
                </a:prstGeom>
                <a:noFill/>
                <a:ln w="7">
                  <a:solidFill>
                    <a:srgbClr val="A0A0A0"/>
                  </a:solidFill>
                  <a:miter lim="800000"/>
                  <a:headEnd/>
                  <a:tailEnd/>
                </a:ln>
                <a:effectLst/>
              </p:spPr>
              <p:txBody>
                <a:bodyPr/>
                <a:lstStyle/>
                <a:p>
                  <a:endParaRPr lang="es-ES"/>
                </a:p>
              </p:txBody>
            </p:sp>
          </p:grpSp>
          <p:grpSp>
            <p:nvGrpSpPr>
              <p:cNvPr id="30864" name="Group 415"/>
              <p:cNvGrpSpPr>
                <a:grpSpLocks/>
              </p:cNvGrpSpPr>
              <p:nvPr/>
            </p:nvGrpSpPr>
            <p:grpSpPr bwMode="auto">
              <a:xfrm>
                <a:off x="1370" y="6036"/>
                <a:ext cx="528" cy="355"/>
                <a:chOff x="1370" y="6036"/>
                <a:chExt cx="528" cy="355"/>
              </a:xfrm>
            </p:grpSpPr>
            <p:sp>
              <p:nvSpPr>
                <p:cNvPr id="31639" name="Rectangle 416"/>
                <p:cNvSpPr>
                  <a:spLocks noChangeArrowheads="1"/>
                </p:cNvSpPr>
                <p:nvPr/>
              </p:nvSpPr>
              <p:spPr bwMode="auto">
                <a:xfrm>
                  <a:off x="1382" y="603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996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40" name="Rectangle 417"/>
                <p:cNvSpPr>
                  <a:spLocks noChangeArrowheads="1"/>
                </p:cNvSpPr>
                <p:nvPr/>
              </p:nvSpPr>
              <p:spPr bwMode="auto">
                <a:xfrm>
                  <a:off x="1370" y="6036"/>
                  <a:ext cx="528" cy="355"/>
                </a:xfrm>
                <a:prstGeom prst="rect">
                  <a:avLst/>
                </a:prstGeom>
                <a:noFill/>
                <a:ln w="7">
                  <a:solidFill>
                    <a:srgbClr val="A0A0A0"/>
                  </a:solidFill>
                  <a:miter lim="800000"/>
                  <a:headEnd/>
                  <a:tailEnd/>
                </a:ln>
                <a:effectLst/>
              </p:spPr>
              <p:txBody>
                <a:bodyPr/>
                <a:lstStyle/>
                <a:p>
                  <a:endParaRPr lang="es-ES"/>
                </a:p>
              </p:txBody>
            </p:sp>
          </p:grpSp>
          <p:grpSp>
            <p:nvGrpSpPr>
              <p:cNvPr id="30865" name="Group 418"/>
              <p:cNvGrpSpPr>
                <a:grpSpLocks/>
              </p:cNvGrpSpPr>
              <p:nvPr/>
            </p:nvGrpSpPr>
            <p:grpSpPr bwMode="auto">
              <a:xfrm>
                <a:off x="1898" y="6036"/>
                <a:ext cx="456" cy="355"/>
                <a:chOff x="1898" y="6036"/>
                <a:chExt cx="456" cy="355"/>
              </a:xfrm>
            </p:grpSpPr>
            <p:sp>
              <p:nvSpPr>
                <p:cNvPr id="31637" name="Rectangle 419"/>
                <p:cNvSpPr>
                  <a:spLocks noChangeArrowheads="1"/>
                </p:cNvSpPr>
                <p:nvPr/>
              </p:nvSpPr>
              <p:spPr bwMode="auto">
                <a:xfrm>
                  <a:off x="1910" y="603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38" name="Rectangle 420"/>
                <p:cNvSpPr>
                  <a:spLocks noChangeArrowheads="1"/>
                </p:cNvSpPr>
                <p:nvPr/>
              </p:nvSpPr>
              <p:spPr bwMode="auto">
                <a:xfrm>
                  <a:off x="1898" y="6036"/>
                  <a:ext cx="456" cy="355"/>
                </a:xfrm>
                <a:prstGeom prst="rect">
                  <a:avLst/>
                </a:prstGeom>
                <a:noFill/>
                <a:ln w="7">
                  <a:solidFill>
                    <a:srgbClr val="A0A0A0"/>
                  </a:solidFill>
                  <a:miter lim="800000"/>
                  <a:headEnd/>
                  <a:tailEnd/>
                </a:ln>
                <a:effectLst/>
              </p:spPr>
              <p:txBody>
                <a:bodyPr/>
                <a:lstStyle/>
                <a:p>
                  <a:endParaRPr lang="es-ES"/>
                </a:p>
              </p:txBody>
            </p:sp>
          </p:grpSp>
          <p:grpSp>
            <p:nvGrpSpPr>
              <p:cNvPr id="30866" name="Group 421"/>
              <p:cNvGrpSpPr>
                <a:grpSpLocks/>
              </p:cNvGrpSpPr>
              <p:nvPr/>
            </p:nvGrpSpPr>
            <p:grpSpPr bwMode="auto">
              <a:xfrm>
                <a:off x="2354" y="6036"/>
                <a:ext cx="456" cy="355"/>
                <a:chOff x="2354" y="6036"/>
                <a:chExt cx="456" cy="355"/>
              </a:xfrm>
            </p:grpSpPr>
            <p:sp>
              <p:nvSpPr>
                <p:cNvPr id="31635" name="Rectangle 422"/>
                <p:cNvSpPr>
                  <a:spLocks noChangeArrowheads="1"/>
                </p:cNvSpPr>
                <p:nvPr/>
              </p:nvSpPr>
              <p:spPr bwMode="auto">
                <a:xfrm>
                  <a:off x="2366" y="603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36" name="Rectangle 423"/>
                <p:cNvSpPr>
                  <a:spLocks noChangeArrowheads="1"/>
                </p:cNvSpPr>
                <p:nvPr/>
              </p:nvSpPr>
              <p:spPr bwMode="auto">
                <a:xfrm>
                  <a:off x="2354" y="6036"/>
                  <a:ext cx="456" cy="355"/>
                </a:xfrm>
                <a:prstGeom prst="rect">
                  <a:avLst/>
                </a:prstGeom>
                <a:noFill/>
                <a:ln w="7">
                  <a:solidFill>
                    <a:srgbClr val="A0A0A0"/>
                  </a:solidFill>
                  <a:miter lim="800000"/>
                  <a:headEnd/>
                  <a:tailEnd/>
                </a:ln>
                <a:effectLst/>
              </p:spPr>
              <p:txBody>
                <a:bodyPr/>
                <a:lstStyle/>
                <a:p>
                  <a:endParaRPr lang="es-ES"/>
                </a:p>
              </p:txBody>
            </p:sp>
          </p:grpSp>
          <p:grpSp>
            <p:nvGrpSpPr>
              <p:cNvPr id="30867" name="Group 424"/>
              <p:cNvGrpSpPr>
                <a:grpSpLocks/>
              </p:cNvGrpSpPr>
              <p:nvPr/>
            </p:nvGrpSpPr>
            <p:grpSpPr bwMode="auto">
              <a:xfrm>
                <a:off x="2810" y="6036"/>
                <a:ext cx="312" cy="355"/>
                <a:chOff x="2810" y="6036"/>
                <a:chExt cx="312" cy="355"/>
              </a:xfrm>
            </p:grpSpPr>
            <p:sp>
              <p:nvSpPr>
                <p:cNvPr id="31633" name="Rectangle 425"/>
                <p:cNvSpPr>
                  <a:spLocks noChangeArrowheads="1"/>
                </p:cNvSpPr>
                <p:nvPr/>
              </p:nvSpPr>
              <p:spPr bwMode="auto">
                <a:xfrm>
                  <a:off x="2822" y="603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5223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34" name="Rectangle 426"/>
                <p:cNvSpPr>
                  <a:spLocks noChangeArrowheads="1"/>
                </p:cNvSpPr>
                <p:nvPr/>
              </p:nvSpPr>
              <p:spPr bwMode="auto">
                <a:xfrm>
                  <a:off x="2810" y="6036"/>
                  <a:ext cx="312" cy="355"/>
                </a:xfrm>
                <a:prstGeom prst="rect">
                  <a:avLst/>
                </a:prstGeom>
                <a:noFill/>
                <a:ln w="7">
                  <a:solidFill>
                    <a:srgbClr val="A0A0A0"/>
                  </a:solidFill>
                  <a:miter lim="800000"/>
                  <a:headEnd/>
                  <a:tailEnd/>
                </a:ln>
                <a:effectLst/>
              </p:spPr>
              <p:txBody>
                <a:bodyPr/>
                <a:lstStyle/>
                <a:p>
                  <a:endParaRPr lang="es-ES"/>
                </a:p>
              </p:txBody>
            </p:sp>
          </p:grpSp>
          <p:grpSp>
            <p:nvGrpSpPr>
              <p:cNvPr id="30868" name="Group 427"/>
              <p:cNvGrpSpPr>
                <a:grpSpLocks/>
              </p:cNvGrpSpPr>
              <p:nvPr/>
            </p:nvGrpSpPr>
            <p:grpSpPr bwMode="auto">
              <a:xfrm>
                <a:off x="3122" y="6036"/>
                <a:ext cx="312" cy="355"/>
                <a:chOff x="3122" y="6036"/>
                <a:chExt cx="312" cy="355"/>
              </a:xfrm>
            </p:grpSpPr>
            <p:sp>
              <p:nvSpPr>
                <p:cNvPr id="31631" name="Rectangle 428"/>
                <p:cNvSpPr>
                  <a:spLocks noChangeArrowheads="1"/>
                </p:cNvSpPr>
                <p:nvPr/>
              </p:nvSpPr>
              <p:spPr bwMode="auto">
                <a:xfrm>
                  <a:off x="3134" y="603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8911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32" name="Rectangle 429"/>
                <p:cNvSpPr>
                  <a:spLocks noChangeArrowheads="1"/>
                </p:cNvSpPr>
                <p:nvPr/>
              </p:nvSpPr>
              <p:spPr bwMode="auto">
                <a:xfrm>
                  <a:off x="3122" y="6036"/>
                  <a:ext cx="312" cy="355"/>
                </a:xfrm>
                <a:prstGeom prst="rect">
                  <a:avLst/>
                </a:prstGeom>
                <a:noFill/>
                <a:ln w="7">
                  <a:solidFill>
                    <a:srgbClr val="A0A0A0"/>
                  </a:solidFill>
                  <a:miter lim="800000"/>
                  <a:headEnd/>
                  <a:tailEnd/>
                </a:ln>
                <a:effectLst/>
              </p:spPr>
              <p:txBody>
                <a:bodyPr/>
                <a:lstStyle/>
                <a:p>
                  <a:endParaRPr lang="es-ES"/>
                </a:p>
              </p:txBody>
            </p:sp>
          </p:grpSp>
          <p:grpSp>
            <p:nvGrpSpPr>
              <p:cNvPr id="30869" name="Group 430"/>
              <p:cNvGrpSpPr>
                <a:grpSpLocks/>
              </p:cNvGrpSpPr>
              <p:nvPr/>
            </p:nvGrpSpPr>
            <p:grpSpPr bwMode="auto">
              <a:xfrm>
                <a:off x="3434" y="6036"/>
                <a:ext cx="312" cy="355"/>
                <a:chOff x="3434" y="6036"/>
                <a:chExt cx="312" cy="355"/>
              </a:xfrm>
            </p:grpSpPr>
            <p:sp>
              <p:nvSpPr>
                <p:cNvPr id="31629" name="Rectangle 431"/>
                <p:cNvSpPr>
                  <a:spLocks noChangeArrowheads="1"/>
                </p:cNvSpPr>
                <p:nvPr/>
              </p:nvSpPr>
              <p:spPr bwMode="auto">
                <a:xfrm>
                  <a:off x="3446" y="603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34,3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30" name="Rectangle 432"/>
                <p:cNvSpPr>
                  <a:spLocks noChangeArrowheads="1"/>
                </p:cNvSpPr>
                <p:nvPr/>
              </p:nvSpPr>
              <p:spPr bwMode="auto">
                <a:xfrm>
                  <a:off x="3434" y="6036"/>
                  <a:ext cx="312" cy="355"/>
                </a:xfrm>
                <a:prstGeom prst="rect">
                  <a:avLst/>
                </a:prstGeom>
                <a:noFill/>
                <a:ln w="7">
                  <a:solidFill>
                    <a:srgbClr val="A0A0A0"/>
                  </a:solidFill>
                  <a:miter lim="800000"/>
                  <a:headEnd/>
                  <a:tailEnd/>
                </a:ln>
                <a:effectLst/>
              </p:spPr>
              <p:txBody>
                <a:bodyPr/>
                <a:lstStyle/>
                <a:p>
                  <a:endParaRPr lang="es-ES"/>
                </a:p>
              </p:txBody>
            </p:sp>
          </p:grpSp>
          <p:grpSp>
            <p:nvGrpSpPr>
              <p:cNvPr id="30870" name="Group 433"/>
              <p:cNvGrpSpPr>
                <a:grpSpLocks/>
              </p:cNvGrpSpPr>
              <p:nvPr/>
            </p:nvGrpSpPr>
            <p:grpSpPr bwMode="auto">
              <a:xfrm>
                <a:off x="3746" y="6036"/>
                <a:ext cx="312" cy="355"/>
                <a:chOff x="3746" y="6036"/>
                <a:chExt cx="312" cy="355"/>
              </a:xfrm>
            </p:grpSpPr>
            <p:sp>
              <p:nvSpPr>
                <p:cNvPr id="31627" name="Rectangle 434"/>
                <p:cNvSpPr>
                  <a:spLocks noChangeArrowheads="1"/>
                </p:cNvSpPr>
                <p:nvPr/>
              </p:nvSpPr>
              <p:spPr bwMode="auto">
                <a:xfrm>
                  <a:off x="3758" y="603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58,6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28" name="Rectangle 435"/>
                <p:cNvSpPr>
                  <a:spLocks noChangeArrowheads="1"/>
                </p:cNvSpPr>
                <p:nvPr/>
              </p:nvSpPr>
              <p:spPr bwMode="auto">
                <a:xfrm>
                  <a:off x="3746" y="6036"/>
                  <a:ext cx="312" cy="355"/>
                </a:xfrm>
                <a:prstGeom prst="rect">
                  <a:avLst/>
                </a:prstGeom>
                <a:noFill/>
                <a:ln w="7">
                  <a:solidFill>
                    <a:srgbClr val="A0A0A0"/>
                  </a:solidFill>
                  <a:miter lim="800000"/>
                  <a:headEnd/>
                  <a:tailEnd/>
                </a:ln>
                <a:effectLst/>
              </p:spPr>
              <p:txBody>
                <a:bodyPr/>
                <a:lstStyle/>
                <a:p>
                  <a:endParaRPr lang="es-ES"/>
                </a:p>
              </p:txBody>
            </p:sp>
          </p:grpSp>
          <p:grpSp>
            <p:nvGrpSpPr>
              <p:cNvPr id="30871" name="Group 436"/>
              <p:cNvGrpSpPr>
                <a:grpSpLocks/>
              </p:cNvGrpSpPr>
              <p:nvPr/>
            </p:nvGrpSpPr>
            <p:grpSpPr bwMode="auto">
              <a:xfrm>
                <a:off x="0" y="6391"/>
                <a:ext cx="914" cy="355"/>
                <a:chOff x="0" y="6391"/>
                <a:chExt cx="914" cy="355"/>
              </a:xfrm>
            </p:grpSpPr>
            <p:sp>
              <p:nvSpPr>
                <p:cNvPr id="31625" name="Rectangle 437"/>
                <p:cNvSpPr>
                  <a:spLocks noChangeArrowheads="1"/>
                </p:cNvSpPr>
                <p:nvPr/>
              </p:nvSpPr>
              <p:spPr bwMode="auto">
                <a:xfrm>
                  <a:off x="12" y="639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Guadarrama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26" name="Rectangle 438"/>
                <p:cNvSpPr>
                  <a:spLocks noChangeArrowheads="1"/>
                </p:cNvSpPr>
                <p:nvPr/>
              </p:nvSpPr>
              <p:spPr bwMode="auto">
                <a:xfrm>
                  <a:off x="0" y="6391"/>
                  <a:ext cx="914" cy="355"/>
                </a:xfrm>
                <a:prstGeom prst="rect">
                  <a:avLst/>
                </a:prstGeom>
                <a:noFill/>
                <a:ln w="7">
                  <a:solidFill>
                    <a:srgbClr val="A0A0A0"/>
                  </a:solidFill>
                  <a:miter lim="800000"/>
                  <a:headEnd/>
                  <a:tailEnd/>
                </a:ln>
                <a:effectLst/>
              </p:spPr>
              <p:txBody>
                <a:bodyPr/>
                <a:lstStyle/>
                <a:p>
                  <a:endParaRPr lang="es-ES"/>
                </a:p>
              </p:txBody>
            </p:sp>
          </p:grpSp>
          <p:grpSp>
            <p:nvGrpSpPr>
              <p:cNvPr id="30872" name="Group 439"/>
              <p:cNvGrpSpPr>
                <a:grpSpLocks/>
              </p:cNvGrpSpPr>
              <p:nvPr/>
            </p:nvGrpSpPr>
            <p:grpSpPr bwMode="auto">
              <a:xfrm>
                <a:off x="914" y="6391"/>
                <a:ext cx="456" cy="355"/>
                <a:chOff x="914" y="6391"/>
                <a:chExt cx="456" cy="355"/>
              </a:xfrm>
            </p:grpSpPr>
            <p:sp>
              <p:nvSpPr>
                <p:cNvPr id="31623" name="Rectangle 440"/>
                <p:cNvSpPr>
                  <a:spLocks noChangeArrowheads="1"/>
                </p:cNvSpPr>
                <p:nvPr/>
              </p:nvSpPr>
              <p:spPr bwMode="auto">
                <a:xfrm>
                  <a:off x="926" y="639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30214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24" name="Rectangle 441"/>
                <p:cNvSpPr>
                  <a:spLocks noChangeArrowheads="1"/>
                </p:cNvSpPr>
                <p:nvPr/>
              </p:nvSpPr>
              <p:spPr bwMode="auto">
                <a:xfrm>
                  <a:off x="914" y="6391"/>
                  <a:ext cx="456" cy="355"/>
                </a:xfrm>
                <a:prstGeom prst="rect">
                  <a:avLst/>
                </a:prstGeom>
                <a:noFill/>
                <a:ln w="7">
                  <a:solidFill>
                    <a:srgbClr val="A0A0A0"/>
                  </a:solidFill>
                  <a:miter lim="800000"/>
                  <a:headEnd/>
                  <a:tailEnd/>
                </a:ln>
                <a:effectLst/>
              </p:spPr>
              <p:txBody>
                <a:bodyPr/>
                <a:lstStyle/>
                <a:p>
                  <a:endParaRPr lang="es-ES"/>
                </a:p>
              </p:txBody>
            </p:sp>
          </p:grpSp>
          <p:grpSp>
            <p:nvGrpSpPr>
              <p:cNvPr id="30873" name="Group 442"/>
              <p:cNvGrpSpPr>
                <a:grpSpLocks/>
              </p:cNvGrpSpPr>
              <p:nvPr/>
            </p:nvGrpSpPr>
            <p:grpSpPr bwMode="auto">
              <a:xfrm>
                <a:off x="1370" y="6391"/>
                <a:ext cx="528" cy="355"/>
                <a:chOff x="1370" y="6391"/>
                <a:chExt cx="528" cy="355"/>
              </a:xfrm>
            </p:grpSpPr>
            <p:sp>
              <p:nvSpPr>
                <p:cNvPr id="31621" name="Rectangle 443"/>
                <p:cNvSpPr>
                  <a:spLocks noChangeArrowheads="1"/>
                </p:cNvSpPr>
                <p:nvPr/>
              </p:nvSpPr>
              <p:spPr bwMode="auto">
                <a:xfrm>
                  <a:off x="1382" y="639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226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22" name="Rectangle 444"/>
                <p:cNvSpPr>
                  <a:spLocks noChangeArrowheads="1"/>
                </p:cNvSpPr>
                <p:nvPr/>
              </p:nvSpPr>
              <p:spPr bwMode="auto">
                <a:xfrm>
                  <a:off x="1370" y="6391"/>
                  <a:ext cx="528" cy="355"/>
                </a:xfrm>
                <a:prstGeom prst="rect">
                  <a:avLst/>
                </a:prstGeom>
                <a:noFill/>
                <a:ln w="7">
                  <a:solidFill>
                    <a:srgbClr val="A0A0A0"/>
                  </a:solidFill>
                  <a:miter lim="800000"/>
                  <a:headEnd/>
                  <a:tailEnd/>
                </a:ln>
                <a:effectLst/>
              </p:spPr>
              <p:txBody>
                <a:bodyPr/>
                <a:lstStyle/>
                <a:p>
                  <a:endParaRPr lang="es-ES"/>
                </a:p>
              </p:txBody>
            </p:sp>
          </p:grpSp>
          <p:grpSp>
            <p:nvGrpSpPr>
              <p:cNvPr id="30874" name="Group 445"/>
              <p:cNvGrpSpPr>
                <a:grpSpLocks/>
              </p:cNvGrpSpPr>
              <p:nvPr/>
            </p:nvGrpSpPr>
            <p:grpSpPr bwMode="auto">
              <a:xfrm>
                <a:off x="1898" y="6391"/>
                <a:ext cx="456" cy="355"/>
                <a:chOff x="1898" y="6391"/>
                <a:chExt cx="456" cy="355"/>
              </a:xfrm>
            </p:grpSpPr>
            <p:sp>
              <p:nvSpPr>
                <p:cNvPr id="31619" name="Rectangle 446"/>
                <p:cNvSpPr>
                  <a:spLocks noChangeArrowheads="1"/>
                </p:cNvSpPr>
                <p:nvPr/>
              </p:nvSpPr>
              <p:spPr bwMode="auto">
                <a:xfrm>
                  <a:off x="1910" y="639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20" name="Rectangle 447"/>
                <p:cNvSpPr>
                  <a:spLocks noChangeArrowheads="1"/>
                </p:cNvSpPr>
                <p:nvPr/>
              </p:nvSpPr>
              <p:spPr bwMode="auto">
                <a:xfrm>
                  <a:off x="1898" y="6391"/>
                  <a:ext cx="456" cy="355"/>
                </a:xfrm>
                <a:prstGeom prst="rect">
                  <a:avLst/>
                </a:prstGeom>
                <a:noFill/>
                <a:ln w="7">
                  <a:solidFill>
                    <a:srgbClr val="A0A0A0"/>
                  </a:solidFill>
                  <a:miter lim="800000"/>
                  <a:headEnd/>
                  <a:tailEnd/>
                </a:ln>
                <a:effectLst/>
              </p:spPr>
              <p:txBody>
                <a:bodyPr/>
                <a:lstStyle/>
                <a:p>
                  <a:endParaRPr lang="es-ES"/>
                </a:p>
              </p:txBody>
            </p:sp>
          </p:grpSp>
          <p:grpSp>
            <p:nvGrpSpPr>
              <p:cNvPr id="30875" name="Group 448"/>
              <p:cNvGrpSpPr>
                <a:grpSpLocks/>
              </p:cNvGrpSpPr>
              <p:nvPr/>
            </p:nvGrpSpPr>
            <p:grpSpPr bwMode="auto">
              <a:xfrm>
                <a:off x="2354" y="6391"/>
                <a:ext cx="456" cy="355"/>
                <a:chOff x="2354" y="6391"/>
                <a:chExt cx="456" cy="355"/>
              </a:xfrm>
            </p:grpSpPr>
            <p:sp>
              <p:nvSpPr>
                <p:cNvPr id="31617" name="Rectangle 449"/>
                <p:cNvSpPr>
                  <a:spLocks noChangeArrowheads="1"/>
                </p:cNvSpPr>
                <p:nvPr/>
              </p:nvSpPr>
              <p:spPr bwMode="auto">
                <a:xfrm>
                  <a:off x="2366" y="639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18" name="Rectangle 450"/>
                <p:cNvSpPr>
                  <a:spLocks noChangeArrowheads="1"/>
                </p:cNvSpPr>
                <p:nvPr/>
              </p:nvSpPr>
              <p:spPr bwMode="auto">
                <a:xfrm>
                  <a:off x="2354" y="6391"/>
                  <a:ext cx="456" cy="355"/>
                </a:xfrm>
                <a:prstGeom prst="rect">
                  <a:avLst/>
                </a:prstGeom>
                <a:noFill/>
                <a:ln w="7">
                  <a:solidFill>
                    <a:srgbClr val="A0A0A0"/>
                  </a:solidFill>
                  <a:miter lim="800000"/>
                  <a:headEnd/>
                  <a:tailEnd/>
                </a:ln>
                <a:effectLst/>
              </p:spPr>
              <p:txBody>
                <a:bodyPr/>
                <a:lstStyle/>
                <a:p>
                  <a:endParaRPr lang="es-ES"/>
                </a:p>
              </p:txBody>
            </p:sp>
          </p:grpSp>
          <p:grpSp>
            <p:nvGrpSpPr>
              <p:cNvPr id="30876" name="Group 451"/>
              <p:cNvGrpSpPr>
                <a:grpSpLocks/>
              </p:cNvGrpSpPr>
              <p:nvPr/>
            </p:nvGrpSpPr>
            <p:grpSpPr bwMode="auto">
              <a:xfrm>
                <a:off x="2810" y="6391"/>
                <a:ext cx="312" cy="355"/>
                <a:chOff x="2810" y="6391"/>
                <a:chExt cx="312" cy="355"/>
              </a:xfrm>
            </p:grpSpPr>
            <p:sp>
              <p:nvSpPr>
                <p:cNvPr id="31615" name="Rectangle 452"/>
                <p:cNvSpPr>
                  <a:spLocks noChangeArrowheads="1"/>
                </p:cNvSpPr>
                <p:nvPr/>
              </p:nvSpPr>
              <p:spPr bwMode="auto">
                <a:xfrm>
                  <a:off x="2822" y="639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3357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16" name="Rectangle 453"/>
                <p:cNvSpPr>
                  <a:spLocks noChangeArrowheads="1"/>
                </p:cNvSpPr>
                <p:nvPr/>
              </p:nvSpPr>
              <p:spPr bwMode="auto">
                <a:xfrm>
                  <a:off x="2810" y="6391"/>
                  <a:ext cx="312" cy="355"/>
                </a:xfrm>
                <a:prstGeom prst="rect">
                  <a:avLst/>
                </a:prstGeom>
                <a:noFill/>
                <a:ln w="7">
                  <a:solidFill>
                    <a:srgbClr val="A0A0A0"/>
                  </a:solidFill>
                  <a:miter lim="800000"/>
                  <a:headEnd/>
                  <a:tailEnd/>
                </a:ln>
                <a:effectLst/>
              </p:spPr>
              <p:txBody>
                <a:bodyPr/>
                <a:lstStyle/>
                <a:p>
                  <a:endParaRPr lang="es-ES"/>
                </a:p>
              </p:txBody>
            </p:sp>
          </p:grpSp>
          <p:grpSp>
            <p:nvGrpSpPr>
              <p:cNvPr id="30877" name="Group 454"/>
              <p:cNvGrpSpPr>
                <a:grpSpLocks/>
              </p:cNvGrpSpPr>
              <p:nvPr/>
            </p:nvGrpSpPr>
            <p:grpSpPr bwMode="auto">
              <a:xfrm>
                <a:off x="3122" y="6391"/>
                <a:ext cx="312" cy="355"/>
                <a:chOff x="3122" y="6391"/>
                <a:chExt cx="312" cy="355"/>
              </a:xfrm>
            </p:grpSpPr>
            <p:sp>
              <p:nvSpPr>
                <p:cNvPr id="31613" name="Rectangle 455"/>
                <p:cNvSpPr>
                  <a:spLocks noChangeArrowheads="1"/>
                </p:cNvSpPr>
                <p:nvPr/>
              </p:nvSpPr>
              <p:spPr bwMode="auto">
                <a:xfrm>
                  <a:off x="3134" y="639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6043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14" name="Rectangle 456"/>
                <p:cNvSpPr>
                  <a:spLocks noChangeArrowheads="1"/>
                </p:cNvSpPr>
                <p:nvPr/>
              </p:nvSpPr>
              <p:spPr bwMode="auto">
                <a:xfrm>
                  <a:off x="3122" y="6391"/>
                  <a:ext cx="312" cy="355"/>
                </a:xfrm>
                <a:prstGeom prst="rect">
                  <a:avLst/>
                </a:prstGeom>
                <a:noFill/>
                <a:ln w="7">
                  <a:solidFill>
                    <a:srgbClr val="A0A0A0"/>
                  </a:solidFill>
                  <a:miter lim="800000"/>
                  <a:headEnd/>
                  <a:tailEnd/>
                </a:ln>
                <a:effectLst/>
              </p:spPr>
              <p:txBody>
                <a:bodyPr/>
                <a:lstStyle/>
                <a:p>
                  <a:endParaRPr lang="es-ES"/>
                </a:p>
              </p:txBody>
            </p:sp>
          </p:grpSp>
          <p:grpSp>
            <p:nvGrpSpPr>
              <p:cNvPr id="30878" name="Group 457"/>
              <p:cNvGrpSpPr>
                <a:grpSpLocks/>
              </p:cNvGrpSpPr>
              <p:nvPr/>
            </p:nvGrpSpPr>
            <p:grpSpPr bwMode="auto">
              <a:xfrm>
                <a:off x="3434" y="6391"/>
                <a:ext cx="312" cy="355"/>
                <a:chOff x="3434" y="6391"/>
                <a:chExt cx="312" cy="355"/>
              </a:xfrm>
            </p:grpSpPr>
            <p:sp>
              <p:nvSpPr>
                <p:cNvPr id="31611" name="Rectangle 458"/>
                <p:cNvSpPr>
                  <a:spLocks noChangeArrowheads="1"/>
                </p:cNvSpPr>
                <p:nvPr/>
              </p:nvSpPr>
              <p:spPr bwMode="auto">
                <a:xfrm>
                  <a:off x="3446" y="639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25,1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12" name="Rectangle 459"/>
                <p:cNvSpPr>
                  <a:spLocks noChangeArrowheads="1"/>
                </p:cNvSpPr>
                <p:nvPr/>
              </p:nvSpPr>
              <p:spPr bwMode="auto">
                <a:xfrm>
                  <a:off x="3434" y="6391"/>
                  <a:ext cx="312" cy="355"/>
                </a:xfrm>
                <a:prstGeom prst="rect">
                  <a:avLst/>
                </a:prstGeom>
                <a:noFill/>
                <a:ln w="7">
                  <a:solidFill>
                    <a:srgbClr val="A0A0A0"/>
                  </a:solidFill>
                  <a:miter lim="800000"/>
                  <a:headEnd/>
                  <a:tailEnd/>
                </a:ln>
                <a:effectLst/>
              </p:spPr>
              <p:txBody>
                <a:bodyPr/>
                <a:lstStyle/>
                <a:p>
                  <a:endParaRPr lang="es-ES"/>
                </a:p>
              </p:txBody>
            </p:sp>
          </p:grpSp>
          <p:grpSp>
            <p:nvGrpSpPr>
              <p:cNvPr id="30879" name="Group 460"/>
              <p:cNvGrpSpPr>
                <a:grpSpLocks/>
              </p:cNvGrpSpPr>
              <p:nvPr/>
            </p:nvGrpSpPr>
            <p:grpSpPr bwMode="auto">
              <a:xfrm>
                <a:off x="3746" y="6391"/>
                <a:ext cx="312" cy="355"/>
                <a:chOff x="3746" y="6391"/>
                <a:chExt cx="312" cy="355"/>
              </a:xfrm>
            </p:grpSpPr>
            <p:sp>
              <p:nvSpPr>
                <p:cNvPr id="31609" name="Rectangle 461"/>
                <p:cNvSpPr>
                  <a:spLocks noChangeArrowheads="1"/>
                </p:cNvSpPr>
                <p:nvPr/>
              </p:nvSpPr>
              <p:spPr bwMode="auto">
                <a:xfrm>
                  <a:off x="3758" y="639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45,2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10" name="Rectangle 462"/>
                <p:cNvSpPr>
                  <a:spLocks noChangeArrowheads="1"/>
                </p:cNvSpPr>
                <p:nvPr/>
              </p:nvSpPr>
              <p:spPr bwMode="auto">
                <a:xfrm>
                  <a:off x="3746" y="6391"/>
                  <a:ext cx="312" cy="355"/>
                </a:xfrm>
                <a:prstGeom prst="rect">
                  <a:avLst/>
                </a:prstGeom>
                <a:noFill/>
                <a:ln w="7">
                  <a:solidFill>
                    <a:srgbClr val="A0A0A0"/>
                  </a:solidFill>
                  <a:miter lim="800000"/>
                  <a:headEnd/>
                  <a:tailEnd/>
                </a:ln>
                <a:effectLst/>
              </p:spPr>
              <p:txBody>
                <a:bodyPr/>
                <a:lstStyle/>
                <a:p>
                  <a:endParaRPr lang="es-ES"/>
                </a:p>
              </p:txBody>
            </p:sp>
          </p:grpSp>
          <p:grpSp>
            <p:nvGrpSpPr>
              <p:cNvPr id="30880" name="Group 463"/>
              <p:cNvGrpSpPr>
                <a:grpSpLocks/>
              </p:cNvGrpSpPr>
              <p:nvPr/>
            </p:nvGrpSpPr>
            <p:grpSpPr bwMode="auto">
              <a:xfrm>
                <a:off x="0" y="6746"/>
                <a:ext cx="914" cy="355"/>
                <a:chOff x="0" y="6746"/>
                <a:chExt cx="914" cy="355"/>
              </a:xfrm>
            </p:grpSpPr>
            <p:sp>
              <p:nvSpPr>
                <p:cNvPr id="31607" name="Rectangle 464"/>
                <p:cNvSpPr>
                  <a:spLocks noChangeArrowheads="1"/>
                </p:cNvSpPr>
                <p:nvPr/>
              </p:nvSpPr>
              <p:spPr bwMode="auto">
                <a:xfrm>
                  <a:off x="12" y="674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Leganés</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08" name="Rectangle 465"/>
                <p:cNvSpPr>
                  <a:spLocks noChangeArrowheads="1"/>
                </p:cNvSpPr>
                <p:nvPr/>
              </p:nvSpPr>
              <p:spPr bwMode="auto">
                <a:xfrm>
                  <a:off x="0" y="6746"/>
                  <a:ext cx="914" cy="355"/>
                </a:xfrm>
                <a:prstGeom prst="rect">
                  <a:avLst/>
                </a:prstGeom>
                <a:noFill/>
                <a:ln w="7">
                  <a:solidFill>
                    <a:srgbClr val="A0A0A0"/>
                  </a:solidFill>
                  <a:miter lim="800000"/>
                  <a:headEnd/>
                  <a:tailEnd/>
                </a:ln>
                <a:effectLst/>
              </p:spPr>
              <p:txBody>
                <a:bodyPr/>
                <a:lstStyle/>
                <a:p>
                  <a:endParaRPr lang="es-ES"/>
                </a:p>
              </p:txBody>
            </p:sp>
          </p:grpSp>
          <p:grpSp>
            <p:nvGrpSpPr>
              <p:cNvPr id="30881" name="Group 466"/>
              <p:cNvGrpSpPr>
                <a:grpSpLocks/>
              </p:cNvGrpSpPr>
              <p:nvPr/>
            </p:nvGrpSpPr>
            <p:grpSpPr bwMode="auto">
              <a:xfrm>
                <a:off x="914" y="6746"/>
                <a:ext cx="456" cy="355"/>
                <a:chOff x="914" y="6746"/>
                <a:chExt cx="456" cy="355"/>
              </a:xfrm>
            </p:grpSpPr>
            <p:sp>
              <p:nvSpPr>
                <p:cNvPr id="31605" name="Rectangle 467"/>
                <p:cNvSpPr>
                  <a:spLocks noChangeArrowheads="1"/>
                </p:cNvSpPr>
                <p:nvPr/>
              </p:nvSpPr>
              <p:spPr bwMode="auto">
                <a:xfrm>
                  <a:off x="926" y="674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173584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06" name="Rectangle 468"/>
                <p:cNvSpPr>
                  <a:spLocks noChangeArrowheads="1"/>
                </p:cNvSpPr>
                <p:nvPr/>
              </p:nvSpPr>
              <p:spPr bwMode="auto">
                <a:xfrm>
                  <a:off x="914" y="6746"/>
                  <a:ext cx="456" cy="355"/>
                </a:xfrm>
                <a:prstGeom prst="rect">
                  <a:avLst/>
                </a:prstGeom>
                <a:noFill/>
                <a:ln w="7">
                  <a:solidFill>
                    <a:srgbClr val="A0A0A0"/>
                  </a:solidFill>
                  <a:miter lim="800000"/>
                  <a:headEnd/>
                  <a:tailEnd/>
                </a:ln>
                <a:effectLst/>
              </p:spPr>
              <p:txBody>
                <a:bodyPr/>
                <a:lstStyle/>
                <a:p>
                  <a:endParaRPr lang="es-ES"/>
                </a:p>
              </p:txBody>
            </p:sp>
          </p:grpSp>
          <p:grpSp>
            <p:nvGrpSpPr>
              <p:cNvPr id="30882" name="Group 469"/>
              <p:cNvGrpSpPr>
                <a:grpSpLocks/>
              </p:cNvGrpSpPr>
              <p:nvPr/>
            </p:nvGrpSpPr>
            <p:grpSpPr bwMode="auto">
              <a:xfrm>
                <a:off x="1370" y="6746"/>
                <a:ext cx="528" cy="355"/>
                <a:chOff x="1370" y="6746"/>
                <a:chExt cx="528" cy="355"/>
              </a:xfrm>
            </p:grpSpPr>
            <p:sp>
              <p:nvSpPr>
                <p:cNvPr id="31603" name="Rectangle 470"/>
                <p:cNvSpPr>
                  <a:spLocks noChangeArrowheads="1"/>
                </p:cNvSpPr>
                <p:nvPr/>
              </p:nvSpPr>
              <p:spPr bwMode="auto">
                <a:xfrm>
                  <a:off x="1382" y="674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963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04" name="Rectangle 471"/>
                <p:cNvSpPr>
                  <a:spLocks noChangeArrowheads="1"/>
                </p:cNvSpPr>
                <p:nvPr/>
              </p:nvSpPr>
              <p:spPr bwMode="auto">
                <a:xfrm>
                  <a:off x="1370" y="6746"/>
                  <a:ext cx="528" cy="355"/>
                </a:xfrm>
                <a:prstGeom prst="rect">
                  <a:avLst/>
                </a:prstGeom>
                <a:noFill/>
                <a:ln w="7">
                  <a:solidFill>
                    <a:srgbClr val="A0A0A0"/>
                  </a:solidFill>
                  <a:miter lim="800000"/>
                  <a:headEnd/>
                  <a:tailEnd/>
                </a:ln>
                <a:effectLst/>
              </p:spPr>
              <p:txBody>
                <a:bodyPr/>
                <a:lstStyle/>
                <a:p>
                  <a:endParaRPr lang="es-ES"/>
                </a:p>
              </p:txBody>
            </p:sp>
          </p:grpSp>
          <p:grpSp>
            <p:nvGrpSpPr>
              <p:cNvPr id="30883" name="Group 472"/>
              <p:cNvGrpSpPr>
                <a:grpSpLocks/>
              </p:cNvGrpSpPr>
              <p:nvPr/>
            </p:nvGrpSpPr>
            <p:grpSpPr bwMode="auto">
              <a:xfrm>
                <a:off x="1898" y="6746"/>
                <a:ext cx="456" cy="355"/>
                <a:chOff x="1898" y="6746"/>
                <a:chExt cx="456" cy="355"/>
              </a:xfrm>
            </p:grpSpPr>
            <p:sp>
              <p:nvSpPr>
                <p:cNvPr id="31601" name="Rectangle 473"/>
                <p:cNvSpPr>
                  <a:spLocks noChangeArrowheads="1"/>
                </p:cNvSpPr>
                <p:nvPr/>
              </p:nvSpPr>
              <p:spPr bwMode="auto">
                <a:xfrm>
                  <a:off x="1910" y="674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02" name="Rectangle 474"/>
                <p:cNvSpPr>
                  <a:spLocks noChangeArrowheads="1"/>
                </p:cNvSpPr>
                <p:nvPr/>
              </p:nvSpPr>
              <p:spPr bwMode="auto">
                <a:xfrm>
                  <a:off x="1898" y="6746"/>
                  <a:ext cx="456" cy="355"/>
                </a:xfrm>
                <a:prstGeom prst="rect">
                  <a:avLst/>
                </a:prstGeom>
                <a:noFill/>
                <a:ln w="7">
                  <a:solidFill>
                    <a:srgbClr val="A0A0A0"/>
                  </a:solidFill>
                  <a:miter lim="800000"/>
                  <a:headEnd/>
                  <a:tailEnd/>
                </a:ln>
                <a:effectLst/>
              </p:spPr>
              <p:txBody>
                <a:bodyPr/>
                <a:lstStyle/>
                <a:p>
                  <a:endParaRPr lang="es-ES"/>
                </a:p>
              </p:txBody>
            </p:sp>
          </p:grpSp>
          <p:grpSp>
            <p:nvGrpSpPr>
              <p:cNvPr id="30884" name="Group 475"/>
              <p:cNvGrpSpPr>
                <a:grpSpLocks/>
              </p:cNvGrpSpPr>
              <p:nvPr/>
            </p:nvGrpSpPr>
            <p:grpSpPr bwMode="auto">
              <a:xfrm>
                <a:off x="2354" y="6746"/>
                <a:ext cx="456" cy="355"/>
                <a:chOff x="2354" y="6746"/>
                <a:chExt cx="456" cy="355"/>
              </a:xfrm>
            </p:grpSpPr>
            <p:sp>
              <p:nvSpPr>
                <p:cNvPr id="31599" name="Rectangle 476"/>
                <p:cNvSpPr>
                  <a:spLocks noChangeArrowheads="1"/>
                </p:cNvSpPr>
                <p:nvPr/>
              </p:nvSpPr>
              <p:spPr bwMode="auto">
                <a:xfrm>
                  <a:off x="2366" y="674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600" name="Rectangle 477"/>
                <p:cNvSpPr>
                  <a:spLocks noChangeArrowheads="1"/>
                </p:cNvSpPr>
                <p:nvPr/>
              </p:nvSpPr>
              <p:spPr bwMode="auto">
                <a:xfrm>
                  <a:off x="2354" y="6746"/>
                  <a:ext cx="456" cy="355"/>
                </a:xfrm>
                <a:prstGeom prst="rect">
                  <a:avLst/>
                </a:prstGeom>
                <a:noFill/>
                <a:ln w="7">
                  <a:solidFill>
                    <a:srgbClr val="A0A0A0"/>
                  </a:solidFill>
                  <a:miter lim="800000"/>
                  <a:headEnd/>
                  <a:tailEnd/>
                </a:ln>
                <a:effectLst/>
              </p:spPr>
              <p:txBody>
                <a:bodyPr/>
                <a:lstStyle/>
                <a:p>
                  <a:endParaRPr lang="es-ES"/>
                </a:p>
              </p:txBody>
            </p:sp>
          </p:grpSp>
          <p:grpSp>
            <p:nvGrpSpPr>
              <p:cNvPr id="30885" name="Group 478"/>
              <p:cNvGrpSpPr>
                <a:grpSpLocks/>
              </p:cNvGrpSpPr>
              <p:nvPr/>
            </p:nvGrpSpPr>
            <p:grpSpPr bwMode="auto">
              <a:xfrm>
                <a:off x="2810" y="6746"/>
                <a:ext cx="312" cy="355"/>
                <a:chOff x="2810" y="6746"/>
                <a:chExt cx="312" cy="355"/>
              </a:xfrm>
            </p:grpSpPr>
            <p:sp>
              <p:nvSpPr>
                <p:cNvPr id="31597" name="Rectangle 479"/>
                <p:cNvSpPr>
                  <a:spLocks noChangeArrowheads="1"/>
                </p:cNvSpPr>
                <p:nvPr/>
              </p:nvSpPr>
              <p:spPr bwMode="auto">
                <a:xfrm>
                  <a:off x="2822" y="674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6429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98" name="Rectangle 480"/>
                <p:cNvSpPr>
                  <a:spLocks noChangeArrowheads="1"/>
                </p:cNvSpPr>
                <p:nvPr/>
              </p:nvSpPr>
              <p:spPr bwMode="auto">
                <a:xfrm>
                  <a:off x="2810" y="6746"/>
                  <a:ext cx="312" cy="355"/>
                </a:xfrm>
                <a:prstGeom prst="rect">
                  <a:avLst/>
                </a:prstGeom>
                <a:noFill/>
                <a:ln w="7">
                  <a:solidFill>
                    <a:srgbClr val="A0A0A0"/>
                  </a:solidFill>
                  <a:miter lim="800000"/>
                  <a:headEnd/>
                  <a:tailEnd/>
                </a:ln>
                <a:effectLst/>
              </p:spPr>
              <p:txBody>
                <a:bodyPr/>
                <a:lstStyle/>
                <a:p>
                  <a:endParaRPr lang="es-ES"/>
                </a:p>
              </p:txBody>
            </p:sp>
          </p:grpSp>
          <p:grpSp>
            <p:nvGrpSpPr>
              <p:cNvPr id="30886" name="Group 481"/>
              <p:cNvGrpSpPr>
                <a:grpSpLocks/>
              </p:cNvGrpSpPr>
              <p:nvPr/>
            </p:nvGrpSpPr>
            <p:grpSpPr bwMode="auto">
              <a:xfrm>
                <a:off x="3122" y="6746"/>
                <a:ext cx="312" cy="355"/>
                <a:chOff x="3122" y="6746"/>
                <a:chExt cx="312" cy="355"/>
              </a:xfrm>
            </p:grpSpPr>
            <p:sp>
              <p:nvSpPr>
                <p:cNvPr id="31595" name="Rectangle 482"/>
                <p:cNvSpPr>
                  <a:spLocks noChangeArrowheads="1"/>
                </p:cNvSpPr>
                <p:nvPr/>
              </p:nvSpPr>
              <p:spPr bwMode="auto">
                <a:xfrm>
                  <a:off x="3134" y="674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10849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96" name="Rectangle 483"/>
                <p:cNvSpPr>
                  <a:spLocks noChangeArrowheads="1"/>
                </p:cNvSpPr>
                <p:nvPr/>
              </p:nvSpPr>
              <p:spPr bwMode="auto">
                <a:xfrm>
                  <a:off x="3122" y="6746"/>
                  <a:ext cx="312" cy="355"/>
                </a:xfrm>
                <a:prstGeom prst="rect">
                  <a:avLst/>
                </a:prstGeom>
                <a:noFill/>
                <a:ln w="7">
                  <a:solidFill>
                    <a:srgbClr val="A0A0A0"/>
                  </a:solidFill>
                  <a:miter lim="800000"/>
                  <a:headEnd/>
                  <a:tailEnd/>
                </a:ln>
                <a:effectLst/>
              </p:spPr>
              <p:txBody>
                <a:bodyPr/>
                <a:lstStyle/>
                <a:p>
                  <a:endParaRPr lang="es-ES"/>
                </a:p>
              </p:txBody>
            </p:sp>
          </p:grpSp>
          <p:grpSp>
            <p:nvGrpSpPr>
              <p:cNvPr id="30887" name="Group 484"/>
              <p:cNvGrpSpPr>
                <a:grpSpLocks/>
              </p:cNvGrpSpPr>
              <p:nvPr/>
            </p:nvGrpSpPr>
            <p:grpSpPr bwMode="auto">
              <a:xfrm>
                <a:off x="3434" y="6746"/>
                <a:ext cx="312" cy="355"/>
                <a:chOff x="3434" y="6746"/>
                <a:chExt cx="312" cy="355"/>
              </a:xfrm>
            </p:grpSpPr>
            <p:sp>
              <p:nvSpPr>
                <p:cNvPr id="31593" name="Rectangle 485"/>
                <p:cNvSpPr>
                  <a:spLocks noChangeArrowheads="1"/>
                </p:cNvSpPr>
                <p:nvPr/>
              </p:nvSpPr>
              <p:spPr bwMode="auto">
                <a:xfrm>
                  <a:off x="3446" y="674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35,7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94" name="Rectangle 486"/>
                <p:cNvSpPr>
                  <a:spLocks noChangeArrowheads="1"/>
                </p:cNvSpPr>
                <p:nvPr/>
              </p:nvSpPr>
              <p:spPr bwMode="auto">
                <a:xfrm>
                  <a:off x="3434" y="6746"/>
                  <a:ext cx="312" cy="355"/>
                </a:xfrm>
                <a:prstGeom prst="rect">
                  <a:avLst/>
                </a:prstGeom>
                <a:noFill/>
                <a:ln w="7">
                  <a:solidFill>
                    <a:srgbClr val="A0A0A0"/>
                  </a:solidFill>
                  <a:miter lim="800000"/>
                  <a:headEnd/>
                  <a:tailEnd/>
                </a:ln>
                <a:effectLst/>
              </p:spPr>
              <p:txBody>
                <a:bodyPr/>
                <a:lstStyle/>
                <a:p>
                  <a:endParaRPr lang="es-ES"/>
                </a:p>
              </p:txBody>
            </p:sp>
          </p:grpSp>
          <p:grpSp>
            <p:nvGrpSpPr>
              <p:cNvPr id="30888" name="Group 487"/>
              <p:cNvGrpSpPr>
                <a:grpSpLocks/>
              </p:cNvGrpSpPr>
              <p:nvPr/>
            </p:nvGrpSpPr>
            <p:grpSpPr bwMode="auto">
              <a:xfrm>
                <a:off x="3746" y="6746"/>
                <a:ext cx="312" cy="355"/>
                <a:chOff x="3746" y="6746"/>
                <a:chExt cx="312" cy="355"/>
              </a:xfrm>
            </p:grpSpPr>
            <p:sp>
              <p:nvSpPr>
                <p:cNvPr id="31591" name="Rectangle 488"/>
                <p:cNvSpPr>
                  <a:spLocks noChangeArrowheads="1"/>
                </p:cNvSpPr>
                <p:nvPr/>
              </p:nvSpPr>
              <p:spPr bwMode="auto">
                <a:xfrm>
                  <a:off x="3758" y="674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60,2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92" name="Rectangle 489"/>
                <p:cNvSpPr>
                  <a:spLocks noChangeArrowheads="1"/>
                </p:cNvSpPr>
                <p:nvPr/>
              </p:nvSpPr>
              <p:spPr bwMode="auto">
                <a:xfrm>
                  <a:off x="3746" y="6746"/>
                  <a:ext cx="312" cy="355"/>
                </a:xfrm>
                <a:prstGeom prst="rect">
                  <a:avLst/>
                </a:prstGeom>
                <a:noFill/>
                <a:ln w="7">
                  <a:solidFill>
                    <a:srgbClr val="A0A0A0"/>
                  </a:solidFill>
                  <a:miter lim="800000"/>
                  <a:headEnd/>
                  <a:tailEnd/>
                </a:ln>
                <a:effectLst/>
              </p:spPr>
              <p:txBody>
                <a:bodyPr/>
                <a:lstStyle/>
                <a:p>
                  <a:endParaRPr lang="es-ES"/>
                </a:p>
              </p:txBody>
            </p:sp>
          </p:grpSp>
          <p:grpSp>
            <p:nvGrpSpPr>
              <p:cNvPr id="30889" name="Group 490"/>
              <p:cNvGrpSpPr>
                <a:grpSpLocks/>
              </p:cNvGrpSpPr>
              <p:nvPr/>
            </p:nvGrpSpPr>
            <p:grpSpPr bwMode="auto">
              <a:xfrm>
                <a:off x="0" y="7101"/>
                <a:ext cx="914" cy="355"/>
                <a:chOff x="0" y="7101"/>
                <a:chExt cx="914" cy="355"/>
              </a:xfrm>
            </p:grpSpPr>
            <p:sp>
              <p:nvSpPr>
                <p:cNvPr id="31589" name="Rectangle 491"/>
                <p:cNvSpPr>
                  <a:spLocks noChangeArrowheads="1"/>
                </p:cNvSpPr>
                <p:nvPr/>
              </p:nvSpPr>
              <p:spPr bwMode="auto">
                <a:xfrm>
                  <a:off x="12" y="710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Majadahonda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90" name="Rectangle 492"/>
                <p:cNvSpPr>
                  <a:spLocks noChangeArrowheads="1"/>
                </p:cNvSpPr>
                <p:nvPr/>
              </p:nvSpPr>
              <p:spPr bwMode="auto">
                <a:xfrm>
                  <a:off x="0" y="7101"/>
                  <a:ext cx="914" cy="355"/>
                </a:xfrm>
                <a:prstGeom prst="rect">
                  <a:avLst/>
                </a:prstGeom>
                <a:noFill/>
                <a:ln w="7">
                  <a:solidFill>
                    <a:srgbClr val="A0A0A0"/>
                  </a:solidFill>
                  <a:miter lim="800000"/>
                  <a:headEnd/>
                  <a:tailEnd/>
                </a:ln>
                <a:effectLst/>
              </p:spPr>
              <p:txBody>
                <a:bodyPr/>
                <a:lstStyle/>
                <a:p>
                  <a:endParaRPr lang="es-ES"/>
                </a:p>
              </p:txBody>
            </p:sp>
          </p:grpSp>
          <p:grpSp>
            <p:nvGrpSpPr>
              <p:cNvPr id="30890" name="Group 493"/>
              <p:cNvGrpSpPr>
                <a:grpSpLocks/>
              </p:cNvGrpSpPr>
              <p:nvPr/>
            </p:nvGrpSpPr>
            <p:grpSpPr bwMode="auto">
              <a:xfrm>
                <a:off x="914" y="7101"/>
                <a:ext cx="456" cy="355"/>
                <a:chOff x="914" y="7101"/>
                <a:chExt cx="456" cy="355"/>
              </a:xfrm>
            </p:grpSpPr>
            <p:sp>
              <p:nvSpPr>
                <p:cNvPr id="31587" name="Rectangle 494"/>
                <p:cNvSpPr>
                  <a:spLocks noChangeArrowheads="1"/>
                </p:cNvSpPr>
                <p:nvPr/>
              </p:nvSpPr>
              <p:spPr bwMode="auto">
                <a:xfrm>
                  <a:off x="926" y="710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50683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88" name="Rectangle 495"/>
                <p:cNvSpPr>
                  <a:spLocks noChangeArrowheads="1"/>
                </p:cNvSpPr>
                <p:nvPr/>
              </p:nvSpPr>
              <p:spPr bwMode="auto">
                <a:xfrm>
                  <a:off x="914" y="7101"/>
                  <a:ext cx="456" cy="355"/>
                </a:xfrm>
                <a:prstGeom prst="rect">
                  <a:avLst/>
                </a:prstGeom>
                <a:noFill/>
                <a:ln w="7">
                  <a:solidFill>
                    <a:srgbClr val="A0A0A0"/>
                  </a:solidFill>
                  <a:miter lim="800000"/>
                  <a:headEnd/>
                  <a:tailEnd/>
                </a:ln>
                <a:effectLst/>
              </p:spPr>
              <p:txBody>
                <a:bodyPr/>
                <a:lstStyle/>
                <a:p>
                  <a:endParaRPr lang="es-ES"/>
                </a:p>
              </p:txBody>
            </p:sp>
          </p:grpSp>
          <p:grpSp>
            <p:nvGrpSpPr>
              <p:cNvPr id="30891" name="Group 496"/>
              <p:cNvGrpSpPr>
                <a:grpSpLocks/>
              </p:cNvGrpSpPr>
              <p:nvPr/>
            </p:nvGrpSpPr>
            <p:grpSpPr bwMode="auto">
              <a:xfrm>
                <a:off x="1370" y="7101"/>
                <a:ext cx="528" cy="355"/>
                <a:chOff x="1370" y="7101"/>
                <a:chExt cx="528" cy="355"/>
              </a:xfrm>
            </p:grpSpPr>
            <p:sp>
              <p:nvSpPr>
                <p:cNvPr id="31585" name="Rectangle 497"/>
                <p:cNvSpPr>
                  <a:spLocks noChangeArrowheads="1"/>
                </p:cNvSpPr>
                <p:nvPr/>
              </p:nvSpPr>
              <p:spPr bwMode="auto">
                <a:xfrm>
                  <a:off x="1382" y="710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86" name="Rectangle 498"/>
                <p:cNvSpPr>
                  <a:spLocks noChangeArrowheads="1"/>
                </p:cNvSpPr>
                <p:nvPr/>
              </p:nvSpPr>
              <p:spPr bwMode="auto">
                <a:xfrm>
                  <a:off x="1370" y="7101"/>
                  <a:ext cx="528" cy="355"/>
                </a:xfrm>
                <a:prstGeom prst="rect">
                  <a:avLst/>
                </a:prstGeom>
                <a:noFill/>
                <a:ln w="7">
                  <a:solidFill>
                    <a:srgbClr val="A0A0A0"/>
                  </a:solidFill>
                  <a:miter lim="800000"/>
                  <a:headEnd/>
                  <a:tailEnd/>
                </a:ln>
                <a:effectLst/>
              </p:spPr>
              <p:txBody>
                <a:bodyPr/>
                <a:lstStyle/>
                <a:p>
                  <a:endParaRPr lang="es-ES"/>
                </a:p>
              </p:txBody>
            </p:sp>
          </p:grpSp>
          <p:grpSp>
            <p:nvGrpSpPr>
              <p:cNvPr id="30892" name="Group 499"/>
              <p:cNvGrpSpPr>
                <a:grpSpLocks/>
              </p:cNvGrpSpPr>
              <p:nvPr/>
            </p:nvGrpSpPr>
            <p:grpSpPr bwMode="auto">
              <a:xfrm>
                <a:off x="1898" y="7101"/>
                <a:ext cx="456" cy="355"/>
                <a:chOff x="1898" y="7101"/>
                <a:chExt cx="456" cy="355"/>
              </a:xfrm>
            </p:grpSpPr>
            <p:sp>
              <p:nvSpPr>
                <p:cNvPr id="31583" name="Rectangle 500"/>
                <p:cNvSpPr>
                  <a:spLocks noChangeArrowheads="1"/>
                </p:cNvSpPr>
                <p:nvPr/>
              </p:nvSpPr>
              <p:spPr bwMode="auto">
                <a:xfrm>
                  <a:off x="1910" y="710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84" name="Rectangle 501"/>
                <p:cNvSpPr>
                  <a:spLocks noChangeArrowheads="1"/>
                </p:cNvSpPr>
                <p:nvPr/>
              </p:nvSpPr>
              <p:spPr bwMode="auto">
                <a:xfrm>
                  <a:off x="1898" y="7101"/>
                  <a:ext cx="456" cy="355"/>
                </a:xfrm>
                <a:prstGeom prst="rect">
                  <a:avLst/>
                </a:prstGeom>
                <a:noFill/>
                <a:ln w="7">
                  <a:solidFill>
                    <a:srgbClr val="A0A0A0"/>
                  </a:solidFill>
                  <a:miter lim="800000"/>
                  <a:headEnd/>
                  <a:tailEnd/>
                </a:ln>
                <a:effectLst/>
              </p:spPr>
              <p:txBody>
                <a:bodyPr/>
                <a:lstStyle/>
                <a:p>
                  <a:endParaRPr lang="es-ES"/>
                </a:p>
              </p:txBody>
            </p:sp>
          </p:grpSp>
          <p:grpSp>
            <p:nvGrpSpPr>
              <p:cNvPr id="30893" name="Group 502"/>
              <p:cNvGrpSpPr>
                <a:grpSpLocks/>
              </p:cNvGrpSpPr>
              <p:nvPr/>
            </p:nvGrpSpPr>
            <p:grpSpPr bwMode="auto">
              <a:xfrm>
                <a:off x="2354" y="7101"/>
                <a:ext cx="456" cy="355"/>
                <a:chOff x="2354" y="7101"/>
                <a:chExt cx="456" cy="355"/>
              </a:xfrm>
            </p:grpSpPr>
            <p:sp>
              <p:nvSpPr>
                <p:cNvPr id="31581" name="Rectangle 503"/>
                <p:cNvSpPr>
                  <a:spLocks noChangeArrowheads="1"/>
                </p:cNvSpPr>
                <p:nvPr/>
              </p:nvSpPr>
              <p:spPr bwMode="auto">
                <a:xfrm>
                  <a:off x="2366" y="710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82" name="Rectangle 504"/>
                <p:cNvSpPr>
                  <a:spLocks noChangeArrowheads="1"/>
                </p:cNvSpPr>
                <p:nvPr/>
              </p:nvSpPr>
              <p:spPr bwMode="auto">
                <a:xfrm>
                  <a:off x="2354" y="7101"/>
                  <a:ext cx="456" cy="355"/>
                </a:xfrm>
                <a:prstGeom prst="rect">
                  <a:avLst/>
                </a:prstGeom>
                <a:noFill/>
                <a:ln w="7">
                  <a:solidFill>
                    <a:srgbClr val="A0A0A0"/>
                  </a:solidFill>
                  <a:miter lim="800000"/>
                  <a:headEnd/>
                  <a:tailEnd/>
                </a:ln>
                <a:effectLst/>
              </p:spPr>
              <p:txBody>
                <a:bodyPr/>
                <a:lstStyle/>
                <a:p>
                  <a:endParaRPr lang="es-ES"/>
                </a:p>
              </p:txBody>
            </p:sp>
          </p:grpSp>
          <p:grpSp>
            <p:nvGrpSpPr>
              <p:cNvPr id="30894" name="Group 505"/>
              <p:cNvGrpSpPr>
                <a:grpSpLocks/>
              </p:cNvGrpSpPr>
              <p:nvPr/>
            </p:nvGrpSpPr>
            <p:grpSpPr bwMode="auto">
              <a:xfrm>
                <a:off x="2810" y="7101"/>
                <a:ext cx="312" cy="355"/>
                <a:chOff x="2810" y="7101"/>
                <a:chExt cx="312" cy="355"/>
              </a:xfrm>
            </p:grpSpPr>
            <p:sp>
              <p:nvSpPr>
                <p:cNvPr id="31579" name="Rectangle 506"/>
                <p:cNvSpPr>
                  <a:spLocks noChangeArrowheads="1"/>
                </p:cNvSpPr>
                <p:nvPr/>
              </p:nvSpPr>
              <p:spPr bwMode="auto">
                <a:xfrm>
                  <a:off x="2822" y="710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3899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80" name="Rectangle 507"/>
                <p:cNvSpPr>
                  <a:spLocks noChangeArrowheads="1"/>
                </p:cNvSpPr>
                <p:nvPr/>
              </p:nvSpPr>
              <p:spPr bwMode="auto">
                <a:xfrm>
                  <a:off x="2810" y="7101"/>
                  <a:ext cx="312" cy="355"/>
                </a:xfrm>
                <a:prstGeom prst="rect">
                  <a:avLst/>
                </a:prstGeom>
                <a:noFill/>
                <a:ln w="7">
                  <a:solidFill>
                    <a:srgbClr val="A0A0A0"/>
                  </a:solidFill>
                  <a:miter lim="800000"/>
                  <a:headEnd/>
                  <a:tailEnd/>
                </a:ln>
                <a:effectLst/>
              </p:spPr>
              <p:txBody>
                <a:bodyPr/>
                <a:lstStyle/>
                <a:p>
                  <a:endParaRPr lang="es-ES"/>
                </a:p>
              </p:txBody>
            </p:sp>
          </p:grpSp>
          <p:grpSp>
            <p:nvGrpSpPr>
              <p:cNvPr id="30895" name="Group 508"/>
              <p:cNvGrpSpPr>
                <a:grpSpLocks/>
              </p:cNvGrpSpPr>
              <p:nvPr/>
            </p:nvGrpSpPr>
            <p:grpSpPr bwMode="auto">
              <a:xfrm>
                <a:off x="3122" y="7101"/>
                <a:ext cx="312" cy="355"/>
                <a:chOff x="3122" y="7101"/>
                <a:chExt cx="312" cy="355"/>
              </a:xfrm>
            </p:grpSpPr>
            <p:sp>
              <p:nvSpPr>
                <p:cNvPr id="31577" name="Rectangle 509"/>
                <p:cNvSpPr>
                  <a:spLocks noChangeArrowheads="1"/>
                </p:cNvSpPr>
                <p:nvPr/>
              </p:nvSpPr>
              <p:spPr bwMode="auto">
                <a:xfrm>
                  <a:off x="3134" y="710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8447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78" name="Rectangle 510"/>
                <p:cNvSpPr>
                  <a:spLocks noChangeArrowheads="1"/>
                </p:cNvSpPr>
                <p:nvPr/>
              </p:nvSpPr>
              <p:spPr bwMode="auto">
                <a:xfrm>
                  <a:off x="3122" y="7101"/>
                  <a:ext cx="312" cy="355"/>
                </a:xfrm>
                <a:prstGeom prst="rect">
                  <a:avLst/>
                </a:prstGeom>
                <a:noFill/>
                <a:ln w="7">
                  <a:solidFill>
                    <a:srgbClr val="A0A0A0"/>
                  </a:solidFill>
                  <a:miter lim="800000"/>
                  <a:headEnd/>
                  <a:tailEnd/>
                </a:ln>
                <a:effectLst/>
              </p:spPr>
              <p:txBody>
                <a:bodyPr/>
                <a:lstStyle/>
                <a:p>
                  <a:endParaRPr lang="es-ES"/>
                </a:p>
              </p:txBody>
            </p:sp>
          </p:grpSp>
          <p:grpSp>
            <p:nvGrpSpPr>
              <p:cNvPr id="30896" name="Group 511"/>
              <p:cNvGrpSpPr>
                <a:grpSpLocks/>
              </p:cNvGrpSpPr>
              <p:nvPr/>
            </p:nvGrpSpPr>
            <p:grpSpPr bwMode="auto">
              <a:xfrm>
                <a:off x="3434" y="7101"/>
                <a:ext cx="312" cy="355"/>
                <a:chOff x="3434" y="7101"/>
                <a:chExt cx="312" cy="355"/>
              </a:xfrm>
            </p:grpSpPr>
            <p:sp>
              <p:nvSpPr>
                <p:cNvPr id="31575" name="Rectangle 512"/>
                <p:cNvSpPr>
                  <a:spLocks noChangeArrowheads="1"/>
                </p:cNvSpPr>
                <p:nvPr/>
              </p:nvSpPr>
              <p:spPr bwMode="auto">
                <a:xfrm>
                  <a:off x="3446" y="710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76" name="Rectangle 513"/>
                <p:cNvSpPr>
                  <a:spLocks noChangeArrowheads="1"/>
                </p:cNvSpPr>
                <p:nvPr/>
              </p:nvSpPr>
              <p:spPr bwMode="auto">
                <a:xfrm>
                  <a:off x="3434" y="7101"/>
                  <a:ext cx="312" cy="355"/>
                </a:xfrm>
                <a:prstGeom prst="rect">
                  <a:avLst/>
                </a:prstGeom>
                <a:noFill/>
                <a:ln w="7">
                  <a:solidFill>
                    <a:srgbClr val="A0A0A0"/>
                  </a:solidFill>
                  <a:miter lim="800000"/>
                  <a:headEnd/>
                  <a:tailEnd/>
                </a:ln>
                <a:effectLst/>
              </p:spPr>
              <p:txBody>
                <a:bodyPr/>
                <a:lstStyle/>
                <a:p>
                  <a:endParaRPr lang="es-ES"/>
                </a:p>
              </p:txBody>
            </p:sp>
          </p:grpSp>
          <p:grpSp>
            <p:nvGrpSpPr>
              <p:cNvPr id="30897" name="Group 514"/>
              <p:cNvGrpSpPr>
                <a:grpSpLocks/>
              </p:cNvGrpSpPr>
              <p:nvPr/>
            </p:nvGrpSpPr>
            <p:grpSpPr bwMode="auto">
              <a:xfrm>
                <a:off x="3746" y="7101"/>
                <a:ext cx="312" cy="355"/>
                <a:chOff x="3746" y="7101"/>
                <a:chExt cx="312" cy="355"/>
              </a:xfrm>
            </p:grpSpPr>
            <p:sp>
              <p:nvSpPr>
                <p:cNvPr id="31573" name="Rectangle 515"/>
                <p:cNvSpPr>
                  <a:spLocks noChangeArrowheads="1"/>
                </p:cNvSpPr>
                <p:nvPr/>
              </p:nvSpPr>
              <p:spPr bwMode="auto">
                <a:xfrm>
                  <a:off x="3758" y="710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10,8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74" name="Rectangle 516"/>
                <p:cNvSpPr>
                  <a:spLocks noChangeArrowheads="1"/>
                </p:cNvSpPr>
                <p:nvPr/>
              </p:nvSpPr>
              <p:spPr bwMode="auto">
                <a:xfrm>
                  <a:off x="3746" y="7101"/>
                  <a:ext cx="312" cy="355"/>
                </a:xfrm>
                <a:prstGeom prst="rect">
                  <a:avLst/>
                </a:prstGeom>
                <a:noFill/>
                <a:ln w="7">
                  <a:solidFill>
                    <a:srgbClr val="A0A0A0"/>
                  </a:solidFill>
                  <a:miter lim="800000"/>
                  <a:headEnd/>
                  <a:tailEnd/>
                </a:ln>
                <a:effectLst/>
              </p:spPr>
              <p:txBody>
                <a:bodyPr/>
                <a:lstStyle/>
                <a:p>
                  <a:endParaRPr lang="es-ES"/>
                </a:p>
              </p:txBody>
            </p:sp>
          </p:grpSp>
          <p:grpSp>
            <p:nvGrpSpPr>
              <p:cNvPr id="30898" name="Group 517"/>
              <p:cNvGrpSpPr>
                <a:grpSpLocks/>
              </p:cNvGrpSpPr>
              <p:nvPr/>
            </p:nvGrpSpPr>
            <p:grpSpPr bwMode="auto">
              <a:xfrm>
                <a:off x="0" y="7456"/>
                <a:ext cx="914" cy="355"/>
                <a:chOff x="0" y="7456"/>
                <a:chExt cx="914" cy="355"/>
              </a:xfrm>
            </p:grpSpPr>
            <p:sp>
              <p:nvSpPr>
                <p:cNvPr id="31571" name="Rectangle 518"/>
                <p:cNvSpPr>
                  <a:spLocks noChangeArrowheads="1"/>
                </p:cNvSpPr>
                <p:nvPr/>
              </p:nvSpPr>
              <p:spPr bwMode="auto">
                <a:xfrm>
                  <a:off x="12" y="745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Meco</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72" name="Rectangle 519"/>
                <p:cNvSpPr>
                  <a:spLocks noChangeArrowheads="1"/>
                </p:cNvSpPr>
                <p:nvPr/>
              </p:nvSpPr>
              <p:spPr bwMode="auto">
                <a:xfrm>
                  <a:off x="0" y="7456"/>
                  <a:ext cx="914" cy="355"/>
                </a:xfrm>
                <a:prstGeom prst="rect">
                  <a:avLst/>
                </a:prstGeom>
                <a:noFill/>
                <a:ln w="7">
                  <a:solidFill>
                    <a:srgbClr val="A0A0A0"/>
                  </a:solidFill>
                  <a:miter lim="800000"/>
                  <a:headEnd/>
                  <a:tailEnd/>
                </a:ln>
                <a:effectLst/>
              </p:spPr>
              <p:txBody>
                <a:bodyPr/>
                <a:lstStyle/>
                <a:p>
                  <a:endParaRPr lang="es-ES"/>
                </a:p>
              </p:txBody>
            </p:sp>
          </p:grpSp>
          <p:grpSp>
            <p:nvGrpSpPr>
              <p:cNvPr id="30899" name="Group 520"/>
              <p:cNvGrpSpPr>
                <a:grpSpLocks/>
              </p:cNvGrpSpPr>
              <p:nvPr/>
            </p:nvGrpSpPr>
            <p:grpSpPr bwMode="auto">
              <a:xfrm>
                <a:off x="914" y="7456"/>
                <a:ext cx="456" cy="355"/>
                <a:chOff x="914" y="7456"/>
                <a:chExt cx="456" cy="355"/>
              </a:xfrm>
            </p:grpSpPr>
            <p:sp>
              <p:nvSpPr>
                <p:cNvPr id="31569" name="Rectangle 521"/>
                <p:cNvSpPr>
                  <a:spLocks noChangeArrowheads="1"/>
                </p:cNvSpPr>
                <p:nvPr/>
              </p:nvSpPr>
              <p:spPr bwMode="auto">
                <a:xfrm>
                  <a:off x="926" y="745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8267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70" name="Rectangle 522"/>
                <p:cNvSpPr>
                  <a:spLocks noChangeArrowheads="1"/>
                </p:cNvSpPr>
                <p:nvPr/>
              </p:nvSpPr>
              <p:spPr bwMode="auto">
                <a:xfrm>
                  <a:off x="914" y="7456"/>
                  <a:ext cx="456" cy="355"/>
                </a:xfrm>
                <a:prstGeom prst="rect">
                  <a:avLst/>
                </a:prstGeom>
                <a:noFill/>
                <a:ln w="7">
                  <a:solidFill>
                    <a:srgbClr val="A0A0A0"/>
                  </a:solidFill>
                  <a:miter lim="800000"/>
                  <a:headEnd/>
                  <a:tailEnd/>
                </a:ln>
                <a:effectLst/>
              </p:spPr>
              <p:txBody>
                <a:bodyPr/>
                <a:lstStyle/>
                <a:p>
                  <a:endParaRPr lang="es-ES"/>
                </a:p>
              </p:txBody>
            </p:sp>
          </p:grpSp>
          <p:grpSp>
            <p:nvGrpSpPr>
              <p:cNvPr id="30900" name="Group 523"/>
              <p:cNvGrpSpPr>
                <a:grpSpLocks/>
              </p:cNvGrpSpPr>
              <p:nvPr/>
            </p:nvGrpSpPr>
            <p:grpSpPr bwMode="auto">
              <a:xfrm>
                <a:off x="1370" y="7456"/>
                <a:ext cx="528" cy="355"/>
                <a:chOff x="1370" y="7456"/>
                <a:chExt cx="528" cy="355"/>
              </a:xfrm>
            </p:grpSpPr>
            <p:sp>
              <p:nvSpPr>
                <p:cNvPr id="31567" name="Rectangle 524"/>
                <p:cNvSpPr>
                  <a:spLocks noChangeArrowheads="1"/>
                </p:cNvSpPr>
                <p:nvPr/>
              </p:nvSpPr>
              <p:spPr bwMode="auto">
                <a:xfrm>
                  <a:off x="1382" y="745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68" name="Rectangle 525"/>
                <p:cNvSpPr>
                  <a:spLocks noChangeArrowheads="1"/>
                </p:cNvSpPr>
                <p:nvPr/>
              </p:nvSpPr>
              <p:spPr bwMode="auto">
                <a:xfrm>
                  <a:off x="1370" y="7456"/>
                  <a:ext cx="528" cy="355"/>
                </a:xfrm>
                <a:prstGeom prst="rect">
                  <a:avLst/>
                </a:prstGeom>
                <a:noFill/>
                <a:ln w="7">
                  <a:solidFill>
                    <a:srgbClr val="A0A0A0"/>
                  </a:solidFill>
                  <a:miter lim="800000"/>
                  <a:headEnd/>
                  <a:tailEnd/>
                </a:ln>
                <a:effectLst/>
              </p:spPr>
              <p:txBody>
                <a:bodyPr/>
                <a:lstStyle/>
                <a:p>
                  <a:endParaRPr lang="es-ES"/>
                </a:p>
              </p:txBody>
            </p:sp>
          </p:grpSp>
          <p:grpSp>
            <p:nvGrpSpPr>
              <p:cNvPr id="30901" name="Group 526"/>
              <p:cNvGrpSpPr>
                <a:grpSpLocks/>
              </p:cNvGrpSpPr>
              <p:nvPr/>
            </p:nvGrpSpPr>
            <p:grpSpPr bwMode="auto">
              <a:xfrm>
                <a:off x="1898" y="7456"/>
                <a:ext cx="456" cy="355"/>
                <a:chOff x="1898" y="7456"/>
                <a:chExt cx="456" cy="355"/>
              </a:xfrm>
            </p:grpSpPr>
            <p:sp>
              <p:nvSpPr>
                <p:cNvPr id="31565" name="Rectangle 527"/>
                <p:cNvSpPr>
                  <a:spLocks noChangeArrowheads="1"/>
                </p:cNvSpPr>
                <p:nvPr/>
              </p:nvSpPr>
              <p:spPr bwMode="auto">
                <a:xfrm>
                  <a:off x="1910" y="745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66" name="Rectangle 528"/>
                <p:cNvSpPr>
                  <a:spLocks noChangeArrowheads="1"/>
                </p:cNvSpPr>
                <p:nvPr/>
              </p:nvSpPr>
              <p:spPr bwMode="auto">
                <a:xfrm>
                  <a:off x="1898" y="7456"/>
                  <a:ext cx="456" cy="355"/>
                </a:xfrm>
                <a:prstGeom prst="rect">
                  <a:avLst/>
                </a:prstGeom>
                <a:noFill/>
                <a:ln w="7">
                  <a:solidFill>
                    <a:srgbClr val="A0A0A0"/>
                  </a:solidFill>
                  <a:miter lim="800000"/>
                  <a:headEnd/>
                  <a:tailEnd/>
                </a:ln>
                <a:effectLst/>
              </p:spPr>
              <p:txBody>
                <a:bodyPr/>
                <a:lstStyle/>
                <a:p>
                  <a:endParaRPr lang="es-ES"/>
                </a:p>
              </p:txBody>
            </p:sp>
          </p:grpSp>
          <p:grpSp>
            <p:nvGrpSpPr>
              <p:cNvPr id="30902" name="Group 529"/>
              <p:cNvGrpSpPr>
                <a:grpSpLocks/>
              </p:cNvGrpSpPr>
              <p:nvPr/>
            </p:nvGrpSpPr>
            <p:grpSpPr bwMode="auto">
              <a:xfrm>
                <a:off x="2354" y="7456"/>
                <a:ext cx="456" cy="355"/>
                <a:chOff x="2354" y="7456"/>
                <a:chExt cx="456" cy="355"/>
              </a:xfrm>
            </p:grpSpPr>
            <p:sp>
              <p:nvSpPr>
                <p:cNvPr id="31563" name="Rectangle 530"/>
                <p:cNvSpPr>
                  <a:spLocks noChangeArrowheads="1"/>
                </p:cNvSpPr>
                <p:nvPr/>
              </p:nvSpPr>
              <p:spPr bwMode="auto">
                <a:xfrm>
                  <a:off x="2366" y="745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64" name="Rectangle 531"/>
                <p:cNvSpPr>
                  <a:spLocks noChangeArrowheads="1"/>
                </p:cNvSpPr>
                <p:nvPr/>
              </p:nvSpPr>
              <p:spPr bwMode="auto">
                <a:xfrm>
                  <a:off x="2354" y="7456"/>
                  <a:ext cx="456" cy="355"/>
                </a:xfrm>
                <a:prstGeom prst="rect">
                  <a:avLst/>
                </a:prstGeom>
                <a:noFill/>
                <a:ln w="7">
                  <a:solidFill>
                    <a:srgbClr val="A0A0A0"/>
                  </a:solidFill>
                  <a:miter lim="800000"/>
                  <a:headEnd/>
                  <a:tailEnd/>
                </a:ln>
                <a:effectLst/>
              </p:spPr>
              <p:txBody>
                <a:bodyPr/>
                <a:lstStyle/>
                <a:p>
                  <a:endParaRPr lang="es-ES"/>
                </a:p>
              </p:txBody>
            </p:sp>
          </p:grpSp>
          <p:grpSp>
            <p:nvGrpSpPr>
              <p:cNvPr id="30903" name="Group 532"/>
              <p:cNvGrpSpPr>
                <a:grpSpLocks/>
              </p:cNvGrpSpPr>
              <p:nvPr/>
            </p:nvGrpSpPr>
            <p:grpSpPr bwMode="auto">
              <a:xfrm>
                <a:off x="2810" y="7456"/>
                <a:ext cx="312" cy="355"/>
                <a:chOff x="2810" y="7456"/>
                <a:chExt cx="312" cy="355"/>
              </a:xfrm>
            </p:grpSpPr>
            <p:sp>
              <p:nvSpPr>
                <p:cNvPr id="31561" name="Rectangle 533"/>
                <p:cNvSpPr>
                  <a:spLocks noChangeArrowheads="1"/>
                </p:cNvSpPr>
                <p:nvPr/>
              </p:nvSpPr>
              <p:spPr bwMode="auto">
                <a:xfrm>
                  <a:off x="2822" y="745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8267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62" name="Rectangle 534"/>
                <p:cNvSpPr>
                  <a:spLocks noChangeArrowheads="1"/>
                </p:cNvSpPr>
                <p:nvPr/>
              </p:nvSpPr>
              <p:spPr bwMode="auto">
                <a:xfrm>
                  <a:off x="2810" y="7456"/>
                  <a:ext cx="312" cy="355"/>
                </a:xfrm>
                <a:prstGeom prst="rect">
                  <a:avLst/>
                </a:prstGeom>
                <a:noFill/>
                <a:ln w="7">
                  <a:solidFill>
                    <a:srgbClr val="A0A0A0"/>
                  </a:solidFill>
                  <a:miter lim="800000"/>
                  <a:headEnd/>
                  <a:tailEnd/>
                </a:ln>
                <a:effectLst/>
              </p:spPr>
              <p:txBody>
                <a:bodyPr/>
                <a:lstStyle/>
                <a:p>
                  <a:endParaRPr lang="es-ES"/>
                </a:p>
              </p:txBody>
            </p:sp>
          </p:grpSp>
          <p:grpSp>
            <p:nvGrpSpPr>
              <p:cNvPr id="30904" name="Group 535"/>
              <p:cNvGrpSpPr>
                <a:grpSpLocks/>
              </p:cNvGrpSpPr>
              <p:nvPr/>
            </p:nvGrpSpPr>
            <p:grpSpPr bwMode="auto">
              <a:xfrm>
                <a:off x="3122" y="7456"/>
                <a:ext cx="312" cy="355"/>
                <a:chOff x="3122" y="7456"/>
                <a:chExt cx="312" cy="355"/>
              </a:xfrm>
            </p:grpSpPr>
            <p:sp>
              <p:nvSpPr>
                <p:cNvPr id="31559" name="Rectangle 536"/>
                <p:cNvSpPr>
                  <a:spLocks noChangeArrowheads="1"/>
                </p:cNvSpPr>
                <p:nvPr/>
              </p:nvSpPr>
              <p:spPr bwMode="auto">
                <a:xfrm>
                  <a:off x="3134" y="745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8267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60" name="Rectangle 537"/>
                <p:cNvSpPr>
                  <a:spLocks noChangeArrowheads="1"/>
                </p:cNvSpPr>
                <p:nvPr/>
              </p:nvSpPr>
              <p:spPr bwMode="auto">
                <a:xfrm>
                  <a:off x="3122" y="7456"/>
                  <a:ext cx="312" cy="355"/>
                </a:xfrm>
                <a:prstGeom prst="rect">
                  <a:avLst/>
                </a:prstGeom>
                <a:noFill/>
                <a:ln w="7">
                  <a:solidFill>
                    <a:srgbClr val="A0A0A0"/>
                  </a:solidFill>
                  <a:miter lim="800000"/>
                  <a:headEnd/>
                  <a:tailEnd/>
                </a:ln>
                <a:effectLst/>
              </p:spPr>
              <p:txBody>
                <a:bodyPr/>
                <a:lstStyle/>
                <a:p>
                  <a:endParaRPr lang="es-ES"/>
                </a:p>
              </p:txBody>
            </p:sp>
          </p:grpSp>
          <p:grpSp>
            <p:nvGrpSpPr>
              <p:cNvPr id="30905" name="Group 538"/>
              <p:cNvGrpSpPr>
                <a:grpSpLocks/>
              </p:cNvGrpSpPr>
              <p:nvPr/>
            </p:nvGrpSpPr>
            <p:grpSpPr bwMode="auto">
              <a:xfrm>
                <a:off x="3434" y="7456"/>
                <a:ext cx="312" cy="355"/>
                <a:chOff x="3434" y="7456"/>
                <a:chExt cx="312" cy="355"/>
              </a:xfrm>
            </p:grpSpPr>
            <p:sp>
              <p:nvSpPr>
                <p:cNvPr id="31557" name="Rectangle 539"/>
                <p:cNvSpPr>
                  <a:spLocks noChangeArrowheads="1"/>
                </p:cNvSpPr>
                <p:nvPr/>
              </p:nvSpPr>
              <p:spPr bwMode="auto">
                <a:xfrm>
                  <a:off x="3446" y="745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75,0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58" name="Rectangle 540"/>
                <p:cNvSpPr>
                  <a:spLocks noChangeArrowheads="1"/>
                </p:cNvSpPr>
                <p:nvPr/>
              </p:nvSpPr>
              <p:spPr bwMode="auto">
                <a:xfrm>
                  <a:off x="3434" y="7456"/>
                  <a:ext cx="312" cy="355"/>
                </a:xfrm>
                <a:prstGeom prst="rect">
                  <a:avLst/>
                </a:prstGeom>
                <a:noFill/>
                <a:ln w="7">
                  <a:solidFill>
                    <a:srgbClr val="A0A0A0"/>
                  </a:solidFill>
                  <a:miter lim="800000"/>
                  <a:headEnd/>
                  <a:tailEnd/>
                </a:ln>
                <a:effectLst/>
              </p:spPr>
              <p:txBody>
                <a:bodyPr/>
                <a:lstStyle/>
                <a:p>
                  <a:endParaRPr lang="es-ES"/>
                </a:p>
              </p:txBody>
            </p:sp>
          </p:grpSp>
          <p:grpSp>
            <p:nvGrpSpPr>
              <p:cNvPr id="30906" name="Group 541"/>
              <p:cNvGrpSpPr>
                <a:grpSpLocks/>
              </p:cNvGrpSpPr>
              <p:nvPr/>
            </p:nvGrpSpPr>
            <p:grpSpPr bwMode="auto">
              <a:xfrm>
                <a:off x="3746" y="7456"/>
                <a:ext cx="312" cy="355"/>
                <a:chOff x="3746" y="7456"/>
                <a:chExt cx="312" cy="355"/>
              </a:xfrm>
            </p:grpSpPr>
            <p:sp>
              <p:nvSpPr>
                <p:cNvPr id="31555" name="Rectangle 542"/>
                <p:cNvSpPr>
                  <a:spLocks noChangeArrowheads="1"/>
                </p:cNvSpPr>
                <p:nvPr/>
              </p:nvSpPr>
              <p:spPr bwMode="auto">
                <a:xfrm>
                  <a:off x="3758" y="745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75,0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56" name="Rectangle 543"/>
                <p:cNvSpPr>
                  <a:spLocks noChangeArrowheads="1"/>
                </p:cNvSpPr>
                <p:nvPr/>
              </p:nvSpPr>
              <p:spPr bwMode="auto">
                <a:xfrm>
                  <a:off x="3746" y="7456"/>
                  <a:ext cx="312" cy="355"/>
                </a:xfrm>
                <a:prstGeom prst="rect">
                  <a:avLst/>
                </a:prstGeom>
                <a:noFill/>
                <a:ln w="7">
                  <a:solidFill>
                    <a:srgbClr val="A0A0A0"/>
                  </a:solidFill>
                  <a:miter lim="800000"/>
                  <a:headEnd/>
                  <a:tailEnd/>
                </a:ln>
                <a:effectLst/>
              </p:spPr>
              <p:txBody>
                <a:bodyPr/>
                <a:lstStyle/>
                <a:p>
                  <a:endParaRPr lang="es-ES"/>
                </a:p>
              </p:txBody>
            </p:sp>
          </p:grpSp>
          <p:grpSp>
            <p:nvGrpSpPr>
              <p:cNvPr id="30907" name="Group 544"/>
              <p:cNvGrpSpPr>
                <a:grpSpLocks/>
              </p:cNvGrpSpPr>
              <p:nvPr/>
            </p:nvGrpSpPr>
            <p:grpSpPr bwMode="auto">
              <a:xfrm>
                <a:off x="0" y="7811"/>
                <a:ext cx="914" cy="355"/>
                <a:chOff x="0" y="7811"/>
                <a:chExt cx="914" cy="355"/>
              </a:xfrm>
            </p:grpSpPr>
            <p:sp>
              <p:nvSpPr>
                <p:cNvPr id="31553" name="Rectangle 545"/>
                <p:cNvSpPr>
                  <a:spLocks noChangeArrowheads="1"/>
                </p:cNvSpPr>
                <p:nvPr/>
              </p:nvSpPr>
              <p:spPr bwMode="auto">
                <a:xfrm>
                  <a:off x="12" y="781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Mejorada-Velilla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54" name="Rectangle 546"/>
                <p:cNvSpPr>
                  <a:spLocks noChangeArrowheads="1"/>
                </p:cNvSpPr>
                <p:nvPr/>
              </p:nvSpPr>
              <p:spPr bwMode="auto">
                <a:xfrm>
                  <a:off x="0" y="7811"/>
                  <a:ext cx="914" cy="355"/>
                </a:xfrm>
                <a:prstGeom prst="rect">
                  <a:avLst/>
                </a:prstGeom>
                <a:noFill/>
                <a:ln w="7">
                  <a:solidFill>
                    <a:srgbClr val="A0A0A0"/>
                  </a:solidFill>
                  <a:miter lim="800000"/>
                  <a:headEnd/>
                  <a:tailEnd/>
                </a:ln>
                <a:effectLst/>
              </p:spPr>
              <p:txBody>
                <a:bodyPr/>
                <a:lstStyle/>
                <a:p>
                  <a:endParaRPr lang="es-ES"/>
                </a:p>
              </p:txBody>
            </p:sp>
          </p:grpSp>
          <p:grpSp>
            <p:nvGrpSpPr>
              <p:cNvPr id="30908" name="Group 547"/>
              <p:cNvGrpSpPr>
                <a:grpSpLocks/>
              </p:cNvGrpSpPr>
              <p:nvPr/>
            </p:nvGrpSpPr>
            <p:grpSpPr bwMode="auto">
              <a:xfrm>
                <a:off x="914" y="7811"/>
                <a:ext cx="456" cy="355"/>
                <a:chOff x="914" y="7811"/>
                <a:chExt cx="456" cy="355"/>
              </a:xfrm>
            </p:grpSpPr>
            <p:sp>
              <p:nvSpPr>
                <p:cNvPr id="31551" name="Rectangle 548"/>
                <p:cNvSpPr>
                  <a:spLocks noChangeArrowheads="1"/>
                </p:cNvSpPr>
                <p:nvPr/>
              </p:nvSpPr>
              <p:spPr bwMode="auto">
                <a:xfrm>
                  <a:off x="926" y="781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25397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52" name="Rectangle 549"/>
                <p:cNvSpPr>
                  <a:spLocks noChangeArrowheads="1"/>
                </p:cNvSpPr>
                <p:nvPr/>
              </p:nvSpPr>
              <p:spPr bwMode="auto">
                <a:xfrm>
                  <a:off x="914" y="7811"/>
                  <a:ext cx="456" cy="355"/>
                </a:xfrm>
                <a:prstGeom prst="rect">
                  <a:avLst/>
                </a:prstGeom>
                <a:noFill/>
                <a:ln w="7">
                  <a:solidFill>
                    <a:srgbClr val="A0A0A0"/>
                  </a:solidFill>
                  <a:miter lim="800000"/>
                  <a:headEnd/>
                  <a:tailEnd/>
                </a:ln>
                <a:effectLst/>
              </p:spPr>
              <p:txBody>
                <a:bodyPr/>
                <a:lstStyle/>
                <a:p>
                  <a:endParaRPr lang="es-ES"/>
                </a:p>
              </p:txBody>
            </p:sp>
          </p:grpSp>
          <p:grpSp>
            <p:nvGrpSpPr>
              <p:cNvPr id="30909" name="Group 550"/>
              <p:cNvGrpSpPr>
                <a:grpSpLocks/>
              </p:cNvGrpSpPr>
              <p:nvPr/>
            </p:nvGrpSpPr>
            <p:grpSpPr bwMode="auto">
              <a:xfrm>
                <a:off x="1370" y="7811"/>
                <a:ext cx="528" cy="355"/>
                <a:chOff x="1370" y="7811"/>
                <a:chExt cx="528" cy="355"/>
              </a:xfrm>
            </p:grpSpPr>
            <p:sp>
              <p:nvSpPr>
                <p:cNvPr id="31549" name="Rectangle 551"/>
                <p:cNvSpPr>
                  <a:spLocks noChangeArrowheads="1"/>
                </p:cNvSpPr>
                <p:nvPr/>
              </p:nvSpPr>
              <p:spPr bwMode="auto">
                <a:xfrm>
                  <a:off x="1382" y="781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268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50" name="Rectangle 552"/>
                <p:cNvSpPr>
                  <a:spLocks noChangeArrowheads="1"/>
                </p:cNvSpPr>
                <p:nvPr/>
              </p:nvSpPr>
              <p:spPr bwMode="auto">
                <a:xfrm>
                  <a:off x="1370" y="7811"/>
                  <a:ext cx="528" cy="355"/>
                </a:xfrm>
                <a:prstGeom prst="rect">
                  <a:avLst/>
                </a:prstGeom>
                <a:noFill/>
                <a:ln w="7">
                  <a:solidFill>
                    <a:srgbClr val="A0A0A0"/>
                  </a:solidFill>
                  <a:miter lim="800000"/>
                  <a:headEnd/>
                  <a:tailEnd/>
                </a:ln>
                <a:effectLst/>
              </p:spPr>
              <p:txBody>
                <a:bodyPr/>
                <a:lstStyle/>
                <a:p>
                  <a:endParaRPr lang="es-ES"/>
                </a:p>
              </p:txBody>
            </p:sp>
          </p:grpSp>
          <p:grpSp>
            <p:nvGrpSpPr>
              <p:cNvPr id="30910" name="Group 553"/>
              <p:cNvGrpSpPr>
                <a:grpSpLocks/>
              </p:cNvGrpSpPr>
              <p:nvPr/>
            </p:nvGrpSpPr>
            <p:grpSpPr bwMode="auto">
              <a:xfrm>
                <a:off x="1898" y="7811"/>
                <a:ext cx="456" cy="355"/>
                <a:chOff x="1898" y="7811"/>
                <a:chExt cx="456" cy="355"/>
              </a:xfrm>
            </p:grpSpPr>
            <p:sp>
              <p:nvSpPr>
                <p:cNvPr id="31547" name="Rectangle 554"/>
                <p:cNvSpPr>
                  <a:spLocks noChangeArrowheads="1"/>
                </p:cNvSpPr>
                <p:nvPr/>
              </p:nvSpPr>
              <p:spPr bwMode="auto">
                <a:xfrm>
                  <a:off x="1910" y="781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48" name="Rectangle 555"/>
                <p:cNvSpPr>
                  <a:spLocks noChangeArrowheads="1"/>
                </p:cNvSpPr>
                <p:nvPr/>
              </p:nvSpPr>
              <p:spPr bwMode="auto">
                <a:xfrm>
                  <a:off x="1898" y="7811"/>
                  <a:ext cx="456" cy="355"/>
                </a:xfrm>
                <a:prstGeom prst="rect">
                  <a:avLst/>
                </a:prstGeom>
                <a:noFill/>
                <a:ln w="7">
                  <a:solidFill>
                    <a:srgbClr val="A0A0A0"/>
                  </a:solidFill>
                  <a:miter lim="800000"/>
                  <a:headEnd/>
                  <a:tailEnd/>
                </a:ln>
                <a:effectLst/>
              </p:spPr>
              <p:txBody>
                <a:bodyPr/>
                <a:lstStyle/>
                <a:p>
                  <a:endParaRPr lang="es-ES"/>
                </a:p>
              </p:txBody>
            </p:sp>
          </p:grpSp>
          <p:grpSp>
            <p:nvGrpSpPr>
              <p:cNvPr id="30911" name="Group 556"/>
              <p:cNvGrpSpPr>
                <a:grpSpLocks/>
              </p:cNvGrpSpPr>
              <p:nvPr/>
            </p:nvGrpSpPr>
            <p:grpSpPr bwMode="auto">
              <a:xfrm>
                <a:off x="2354" y="7811"/>
                <a:ext cx="456" cy="355"/>
                <a:chOff x="2354" y="7811"/>
                <a:chExt cx="456" cy="355"/>
              </a:xfrm>
            </p:grpSpPr>
            <p:sp>
              <p:nvSpPr>
                <p:cNvPr id="31545" name="Rectangle 557"/>
                <p:cNvSpPr>
                  <a:spLocks noChangeArrowheads="1"/>
                </p:cNvSpPr>
                <p:nvPr/>
              </p:nvSpPr>
              <p:spPr bwMode="auto">
                <a:xfrm>
                  <a:off x="2366" y="781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46" name="Rectangle 558"/>
                <p:cNvSpPr>
                  <a:spLocks noChangeArrowheads="1"/>
                </p:cNvSpPr>
                <p:nvPr/>
              </p:nvSpPr>
              <p:spPr bwMode="auto">
                <a:xfrm>
                  <a:off x="2354" y="7811"/>
                  <a:ext cx="456" cy="355"/>
                </a:xfrm>
                <a:prstGeom prst="rect">
                  <a:avLst/>
                </a:prstGeom>
                <a:noFill/>
                <a:ln w="7">
                  <a:solidFill>
                    <a:srgbClr val="A0A0A0"/>
                  </a:solidFill>
                  <a:miter lim="800000"/>
                  <a:headEnd/>
                  <a:tailEnd/>
                </a:ln>
                <a:effectLst/>
              </p:spPr>
              <p:txBody>
                <a:bodyPr/>
                <a:lstStyle/>
                <a:p>
                  <a:endParaRPr lang="es-ES"/>
                </a:p>
              </p:txBody>
            </p:sp>
          </p:grpSp>
          <p:grpSp>
            <p:nvGrpSpPr>
              <p:cNvPr id="30912" name="Group 559"/>
              <p:cNvGrpSpPr>
                <a:grpSpLocks/>
              </p:cNvGrpSpPr>
              <p:nvPr/>
            </p:nvGrpSpPr>
            <p:grpSpPr bwMode="auto">
              <a:xfrm>
                <a:off x="2810" y="7811"/>
                <a:ext cx="312" cy="355"/>
                <a:chOff x="2810" y="7811"/>
                <a:chExt cx="312" cy="355"/>
              </a:xfrm>
            </p:grpSpPr>
            <p:sp>
              <p:nvSpPr>
                <p:cNvPr id="31543" name="Rectangle 560"/>
                <p:cNvSpPr>
                  <a:spLocks noChangeArrowheads="1"/>
                </p:cNvSpPr>
                <p:nvPr/>
              </p:nvSpPr>
              <p:spPr bwMode="auto">
                <a:xfrm>
                  <a:off x="2822" y="781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2822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44" name="Rectangle 561"/>
                <p:cNvSpPr>
                  <a:spLocks noChangeArrowheads="1"/>
                </p:cNvSpPr>
                <p:nvPr/>
              </p:nvSpPr>
              <p:spPr bwMode="auto">
                <a:xfrm>
                  <a:off x="2810" y="7811"/>
                  <a:ext cx="312" cy="355"/>
                </a:xfrm>
                <a:prstGeom prst="rect">
                  <a:avLst/>
                </a:prstGeom>
                <a:noFill/>
                <a:ln w="7">
                  <a:solidFill>
                    <a:srgbClr val="A0A0A0"/>
                  </a:solidFill>
                  <a:miter lim="800000"/>
                  <a:headEnd/>
                  <a:tailEnd/>
                </a:ln>
                <a:effectLst/>
              </p:spPr>
              <p:txBody>
                <a:bodyPr/>
                <a:lstStyle/>
                <a:p>
                  <a:endParaRPr lang="es-ES"/>
                </a:p>
              </p:txBody>
            </p:sp>
          </p:grpSp>
          <p:grpSp>
            <p:nvGrpSpPr>
              <p:cNvPr id="30913" name="Group 562"/>
              <p:cNvGrpSpPr>
                <a:grpSpLocks/>
              </p:cNvGrpSpPr>
              <p:nvPr/>
            </p:nvGrpSpPr>
            <p:grpSpPr bwMode="auto">
              <a:xfrm>
                <a:off x="3122" y="7811"/>
                <a:ext cx="312" cy="355"/>
                <a:chOff x="3122" y="7811"/>
                <a:chExt cx="312" cy="355"/>
              </a:xfrm>
            </p:grpSpPr>
            <p:sp>
              <p:nvSpPr>
                <p:cNvPr id="31541" name="Rectangle 563"/>
                <p:cNvSpPr>
                  <a:spLocks noChangeArrowheads="1"/>
                </p:cNvSpPr>
                <p:nvPr/>
              </p:nvSpPr>
              <p:spPr bwMode="auto">
                <a:xfrm>
                  <a:off x="3134" y="781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5079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42" name="Rectangle 564"/>
                <p:cNvSpPr>
                  <a:spLocks noChangeArrowheads="1"/>
                </p:cNvSpPr>
                <p:nvPr/>
              </p:nvSpPr>
              <p:spPr bwMode="auto">
                <a:xfrm>
                  <a:off x="3122" y="7811"/>
                  <a:ext cx="312" cy="355"/>
                </a:xfrm>
                <a:prstGeom prst="rect">
                  <a:avLst/>
                </a:prstGeom>
                <a:noFill/>
                <a:ln w="7">
                  <a:solidFill>
                    <a:srgbClr val="A0A0A0"/>
                  </a:solidFill>
                  <a:miter lim="800000"/>
                  <a:headEnd/>
                  <a:tailEnd/>
                </a:ln>
                <a:effectLst/>
              </p:spPr>
              <p:txBody>
                <a:bodyPr/>
                <a:lstStyle/>
                <a:p>
                  <a:endParaRPr lang="es-ES"/>
                </a:p>
              </p:txBody>
            </p:sp>
          </p:grpSp>
          <p:grpSp>
            <p:nvGrpSpPr>
              <p:cNvPr id="30914" name="Group 565"/>
              <p:cNvGrpSpPr>
                <a:grpSpLocks/>
              </p:cNvGrpSpPr>
              <p:nvPr/>
            </p:nvGrpSpPr>
            <p:grpSpPr bwMode="auto">
              <a:xfrm>
                <a:off x="3434" y="7811"/>
                <a:ext cx="312" cy="355"/>
                <a:chOff x="3434" y="7811"/>
                <a:chExt cx="312" cy="355"/>
              </a:xfrm>
            </p:grpSpPr>
            <p:sp>
              <p:nvSpPr>
                <p:cNvPr id="31539" name="Rectangle 566"/>
                <p:cNvSpPr>
                  <a:spLocks noChangeArrowheads="1"/>
                </p:cNvSpPr>
                <p:nvPr/>
              </p:nvSpPr>
              <p:spPr bwMode="auto">
                <a:xfrm>
                  <a:off x="3446" y="781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29,8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40" name="Rectangle 567"/>
                <p:cNvSpPr>
                  <a:spLocks noChangeArrowheads="1"/>
                </p:cNvSpPr>
                <p:nvPr/>
              </p:nvSpPr>
              <p:spPr bwMode="auto">
                <a:xfrm>
                  <a:off x="3434" y="7811"/>
                  <a:ext cx="312" cy="355"/>
                </a:xfrm>
                <a:prstGeom prst="rect">
                  <a:avLst/>
                </a:prstGeom>
                <a:noFill/>
                <a:ln w="7">
                  <a:solidFill>
                    <a:srgbClr val="A0A0A0"/>
                  </a:solidFill>
                  <a:miter lim="800000"/>
                  <a:headEnd/>
                  <a:tailEnd/>
                </a:ln>
                <a:effectLst/>
              </p:spPr>
              <p:txBody>
                <a:bodyPr/>
                <a:lstStyle/>
                <a:p>
                  <a:endParaRPr lang="es-ES"/>
                </a:p>
              </p:txBody>
            </p:sp>
          </p:grpSp>
          <p:grpSp>
            <p:nvGrpSpPr>
              <p:cNvPr id="30915" name="Group 568"/>
              <p:cNvGrpSpPr>
                <a:grpSpLocks/>
              </p:cNvGrpSpPr>
              <p:nvPr/>
            </p:nvGrpSpPr>
            <p:grpSpPr bwMode="auto">
              <a:xfrm>
                <a:off x="3746" y="7811"/>
                <a:ext cx="312" cy="355"/>
                <a:chOff x="3746" y="7811"/>
                <a:chExt cx="312" cy="355"/>
              </a:xfrm>
            </p:grpSpPr>
            <p:sp>
              <p:nvSpPr>
                <p:cNvPr id="31537" name="Rectangle 569"/>
                <p:cNvSpPr>
                  <a:spLocks noChangeArrowheads="1"/>
                </p:cNvSpPr>
                <p:nvPr/>
              </p:nvSpPr>
              <p:spPr bwMode="auto">
                <a:xfrm>
                  <a:off x="3758" y="781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53,6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38" name="Rectangle 570"/>
                <p:cNvSpPr>
                  <a:spLocks noChangeArrowheads="1"/>
                </p:cNvSpPr>
                <p:nvPr/>
              </p:nvSpPr>
              <p:spPr bwMode="auto">
                <a:xfrm>
                  <a:off x="3746" y="7811"/>
                  <a:ext cx="312" cy="355"/>
                </a:xfrm>
                <a:prstGeom prst="rect">
                  <a:avLst/>
                </a:prstGeom>
                <a:noFill/>
                <a:ln w="7">
                  <a:solidFill>
                    <a:srgbClr val="A0A0A0"/>
                  </a:solidFill>
                  <a:miter lim="800000"/>
                  <a:headEnd/>
                  <a:tailEnd/>
                </a:ln>
                <a:effectLst/>
              </p:spPr>
              <p:txBody>
                <a:bodyPr/>
                <a:lstStyle/>
                <a:p>
                  <a:endParaRPr lang="es-ES"/>
                </a:p>
              </p:txBody>
            </p:sp>
          </p:grpSp>
          <p:grpSp>
            <p:nvGrpSpPr>
              <p:cNvPr id="30916" name="Group 571"/>
              <p:cNvGrpSpPr>
                <a:grpSpLocks/>
              </p:cNvGrpSpPr>
              <p:nvPr/>
            </p:nvGrpSpPr>
            <p:grpSpPr bwMode="auto">
              <a:xfrm>
                <a:off x="0" y="8166"/>
                <a:ext cx="914" cy="355"/>
                <a:chOff x="0" y="8166"/>
                <a:chExt cx="914" cy="355"/>
              </a:xfrm>
            </p:grpSpPr>
            <p:sp>
              <p:nvSpPr>
                <p:cNvPr id="31535" name="Rectangle 572"/>
                <p:cNvSpPr>
                  <a:spLocks noChangeArrowheads="1"/>
                </p:cNvSpPr>
                <p:nvPr/>
              </p:nvSpPr>
              <p:spPr bwMode="auto">
                <a:xfrm>
                  <a:off x="12" y="816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Miraflores</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36" name="Rectangle 573"/>
                <p:cNvSpPr>
                  <a:spLocks noChangeArrowheads="1"/>
                </p:cNvSpPr>
                <p:nvPr/>
              </p:nvSpPr>
              <p:spPr bwMode="auto">
                <a:xfrm>
                  <a:off x="0" y="8166"/>
                  <a:ext cx="914" cy="355"/>
                </a:xfrm>
                <a:prstGeom prst="rect">
                  <a:avLst/>
                </a:prstGeom>
                <a:noFill/>
                <a:ln w="7">
                  <a:solidFill>
                    <a:srgbClr val="A0A0A0"/>
                  </a:solidFill>
                  <a:miter lim="800000"/>
                  <a:headEnd/>
                  <a:tailEnd/>
                </a:ln>
                <a:effectLst/>
              </p:spPr>
              <p:txBody>
                <a:bodyPr/>
                <a:lstStyle/>
                <a:p>
                  <a:endParaRPr lang="es-ES"/>
                </a:p>
              </p:txBody>
            </p:sp>
          </p:grpSp>
          <p:grpSp>
            <p:nvGrpSpPr>
              <p:cNvPr id="30917" name="Group 574"/>
              <p:cNvGrpSpPr>
                <a:grpSpLocks/>
              </p:cNvGrpSpPr>
              <p:nvPr/>
            </p:nvGrpSpPr>
            <p:grpSpPr bwMode="auto">
              <a:xfrm>
                <a:off x="914" y="8166"/>
                <a:ext cx="456" cy="355"/>
                <a:chOff x="914" y="8166"/>
                <a:chExt cx="456" cy="355"/>
              </a:xfrm>
            </p:grpSpPr>
            <p:sp>
              <p:nvSpPr>
                <p:cNvPr id="31533" name="Rectangle 575"/>
                <p:cNvSpPr>
                  <a:spLocks noChangeArrowheads="1"/>
                </p:cNvSpPr>
                <p:nvPr/>
              </p:nvSpPr>
              <p:spPr bwMode="auto">
                <a:xfrm>
                  <a:off x="926" y="816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18345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34" name="Rectangle 576"/>
                <p:cNvSpPr>
                  <a:spLocks noChangeArrowheads="1"/>
                </p:cNvSpPr>
                <p:nvPr/>
              </p:nvSpPr>
              <p:spPr bwMode="auto">
                <a:xfrm>
                  <a:off x="914" y="8166"/>
                  <a:ext cx="456" cy="355"/>
                </a:xfrm>
                <a:prstGeom prst="rect">
                  <a:avLst/>
                </a:prstGeom>
                <a:noFill/>
                <a:ln w="7">
                  <a:solidFill>
                    <a:srgbClr val="A0A0A0"/>
                  </a:solidFill>
                  <a:miter lim="800000"/>
                  <a:headEnd/>
                  <a:tailEnd/>
                </a:ln>
                <a:effectLst/>
              </p:spPr>
              <p:txBody>
                <a:bodyPr/>
                <a:lstStyle/>
                <a:p>
                  <a:endParaRPr lang="es-ES"/>
                </a:p>
              </p:txBody>
            </p:sp>
          </p:grpSp>
          <p:grpSp>
            <p:nvGrpSpPr>
              <p:cNvPr id="30918" name="Group 577"/>
              <p:cNvGrpSpPr>
                <a:grpSpLocks/>
              </p:cNvGrpSpPr>
              <p:nvPr/>
            </p:nvGrpSpPr>
            <p:grpSpPr bwMode="auto">
              <a:xfrm>
                <a:off x="1370" y="8166"/>
                <a:ext cx="528" cy="355"/>
                <a:chOff x="1370" y="8166"/>
                <a:chExt cx="528" cy="355"/>
              </a:xfrm>
            </p:grpSpPr>
            <p:sp>
              <p:nvSpPr>
                <p:cNvPr id="31531" name="Rectangle 578"/>
                <p:cNvSpPr>
                  <a:spLocks noChangeArrowheads="1"/>
                </p:cNvSpPr>
                <p:nvPr/>
              </p:nvSpPr>
              <p:spPr bwMode="auto">
                <a:xfrm>
                  <a:off x="1382" y="816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32" name="Rectangle 579"/>
                <p:cNvSpPr>
                  <a:spLocks noChangeArrowheads="1"/>
                </p:cNvSpPr>
                <p:nvPr/>
              </p:nvSpPr>
              <p:spPr bwMode="auto">
                <a:xfrm>
                  <a:off x="1370" y="8166"/>
                  <a:ext cx="528" cy="355"/>
                </a:xfrm>
                <a:prstGeom prst="rect">
                  <a:avLst/>
                </a:prstGeom>
                <a:noFill/>
                <a:ln w="7">
                  <a:solidFill>
                    <a:srgbClr val="A0A0A0"/>
                  </a:solidFill>
                  <a:miter lim="800000"/>
                  <a:headEnd/>
                  <a:tailEnd/>
                </a:ln>
                <a:effectLst/>
              </p:spPr>
              <p:txBody>
                <a:bodyPr/>
                <a:lstStyle/>
                <a:p>
                  <a:endParaRPr lang="es-ES"/>
                </a:p>
              </p:txBody>
            </p:sp>
          </p:grpSp>
          <p:grpSp>
            <p:nvGrpSpPr>
              <p:cNvPr id="30919" name="Group 580"/>
              <p:cNvGrpSpPr>
                <a:grpSpLocks/>
              </p:cNvGrpSpPr>
              <p:nvPr/>
            </p:nvGrpSpPr>
            <p:grpSpPr bwMode="auto">
              <a:xfrm>
                <a:off x="1898" y="8166"/>
                <a:ext cx="456" cy="355"/>
                <a:chOff x="1898" y="8166"/>
                <a:chExt cx="456" cy="355"/>
              </a:xfrm>
            </p:grpSpPr>
            <p:sp>
              <p:nvSpPr>
                <p:cNvPr id="31529" name="Rectangle 581"/>
                <p:cNvSpPr>
                  <a:spLocks noChangeArrowheads="1"/>
                </p:cNvSpPr>
                <p:nvPr/>
              </p:nvSpPr>
              <p:spPr bwMode="auto">
                <a:xfrm>
                  <a:off x="1910" y="816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30" name="Rectangle 582"/>
                <p:cNvSpPr>
                  <a:spLocks noChangeArrowheads="1"/>
                </p:cNvSpPr>
                <p:nvPr/>
              </p:nvSpPr>
              <p:spPr bwMode="auto">
                <a:xfrm>
                  <a:off x="1898" y="8166"/>
                  <a:ext cx="456" cy="355"/>
                </a:xfrm>
                <a:prstGeom prst="rect">
                  <a:avLst/>
                </a:prstGeom>
                <a:noFill/>
                <a:ln w="7">
                  <a:solidFill>
                    <a:srgbClr val="A0A0A0"/>
                  </a:solidFill>
                  <a:miter lim="800000"/>
                  <a:headEnd/>
                  <a:tailEnd/>
                </a:ln>
                <a:effectLst/>
              </p:spPr>
              <p:txBody>
                <a:bodyPr/>
                <a:lstStyle/>
                <a:p>
                  <a:endParaRPr lang="es-ES"/>
                </a:p>
              </p:txBody>
            </p:sp>
          </p:grpSp>
          <p:grpSp>
            <p:nvGrpSpPr>
              <p:cNvPr id="30920" name="Group 583"/>
              <p:cNvGrpSpPr>
                <a:grpSpLocks/>
              </p:cNvGrpSpPr>
              <p:nvPr/>
            </p:nvGrpSpPr>
            <p:grpSpPr bwMode="auto">
              <a:xfrm>
                <a:off x="2354" y="8166"/>
                <a:ext cx="456" cy="355"/>
                <a:chOff x="2354" y="8166"/>
                <a:chExt cx="456" cy="355"/>
              </a:xfrm>
            </p:grpSpPr>
            <p:sp>
              <p:nvSpPr>
                <p:cNvPr id="31527" name="Rectangle 584"/>
                <p:cNvSpPr>
                  <a:spLocks noChangeArrowheads="1"/>
                </p:cNvSpPr>
                <p:nvPr/>
              </p:nvSpPr>
              <p:spPr bwMode="auto">
                <a:xfrm>
                  <a:off x="2366" y="816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28" name="Rectangle 585"/>
                <p:cNvSpPr>
                  <a:spLocks noChangeArrowheads="1"/>
                </p:cNvSpPr>
                <p:nvPr/>
              </p:nvSpPr>
              <p:spPr bwMode="auto">
                <a:xfrm>
                  <a:off x="2354" y="8166"/>
                  <a:ext cx="456" cy="355"/>
                </a:xfrm>
                <a:prstGeom prst="rect">
                  <a:avLst/>
                </a:prstGeom>
                <a:noFill/>
                <a:ln w="7">
                  <a:solidFill>
                    <a:srgbClr val="A0A0A0"/>
                  </a:solidFill>
                  <a:miter lim="800000"/>
                  <a:headEnd/>
                  <a:tailEnd/>
                </a:ln>
                <a:effectLst/>
              </p:spPr>
              <p:txBody>
                <a:bodyPr/>
                <a:lstStyle/>
                <a:p>
                  <a:endParaRPr lang="es-ES"/>
                </a:p>
              </p:txBody>
            </p:sp>
          </p:grpSp>
          <p:grpSp>
            <p:nvGrpSpPr>
              <p:cNvPr id="30921" name="Group 586"/>
              <p:cNvGrpSpPr>
                <a:grpSpLocks/>
              </p:cNvGrpSpPr>
              <p:nvPr/>
            </p:nvGrpSpPr>
            <p:grpSpPr bwMode="auto">
              <a:xfrm>
                <a:off x="2810" y="8166"/>
                <a:ext cx="312" cy="355"/>
                <a:chOff x="2810" y="8166"/>
                <a:chExt cx="312" cy="355"/>
              </a:xfrm>
            </p:grpSpPr>
            <p:sp>
              <p:nvSpPr>
                <p:cNvPr id="31525" name="Rectangle 587"/>
                <p:cNvSpPr>
                  <a:spLocks noChangeArrowheads="1"/>
                </p:cNvSpPr>
                <p:nvPr/>
              </p:nvSpPr>
              <p:spPr bwMode="auto">
                <a:xfrm>
                  <a:off x="2822" y="81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3669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26" name="Rectangle 588"/>
                <p:cNvSpPr>
                  <a:spLocks noChangeArrowheads="1"/>
                </p:cNvSpPr>
                <p:nvPr/>
              </p:nvSpPr>
              <p:spPr bwMode="auto">
                <a:xfrm>
                  <a:off x="2810" y="8166"/>
                  <a:ext cx="312" cy="355"/>
                </a:xfrm>
                <a:prstGeom prst="rect">
                  <a:avLst/>
                </a:prstGeom>
                <a:noFill/>
                <a:ln w="7">
                  <a:solidFill>
                    <a:srgbClr val="A0A0A0"/>
                  </a:solidFill>
                  <a:miter lim="800000"/>
                  <a:headEnd/>
                  <a:tailEnd/>
                </a:ln>
                <a:effectLst/>
              </p:spPr>
              <p:txBody>
                <a:bodyPr/>
                <a:lstStyle/>
                <a:p>
                  <a:endParaRPr lang="es-ES"/>
                </a:p>
              </p:txBody>
            </p:sp>
          </p:grpSp>
          <p:grpSp>
            <p:nvGrpSpPr>
              <p:cNvPr id="30922" name="Group 589"/>
              <p:cNvGrpSpPr>
                <a:grpSpLocks/>
              </p:cNvGrpSpPr>
              <p:nvPr/>
            </p:nvGrpSpPr>
            <p:grpSpPr bwMode="auto">
              <a:xfrm>
                <a:off x="3122" y="8166"/>
                <a:ext cx="312" cy="355"/>
                <a:chOff x="3122" y="8166"/>
                <a:chExt cx="312" cy="355"/>
              </a:xfrm>
            </p:grpSpPr>
            <p:sp>
              <p:nvSpPr>
                <p:cNvPr id="31523" name="Rectangle 590"/>
                <p:cNvSpPr>
                  <a:spLocks noChangeArrowheads="1"/>
                </p:cNvSpPr>
                <p:nvPr/>
              </p:nvSpPr>
              <p:spPr bwMode="auto">
                <a:xfrm>
                  <a:off x="3134" y="81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6115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24" name="Rectangle 591"/>
                <p:cNvSpPr>
                  <a:spLocks noChangeArrowheads="1"/>
                </p:cNvSpPr>
                <p:nvPr/>
              </p:nvSpPr>
              <p:spPr bwMode="auto">
                <a:xfrm>
                  <a:off x="3122" y="8166"/>
                  <a:ext cx="312" cy="355"/>
                </a:xfrm>
                <a:prstGeom prst="rect">
                  <a:avLst/>
                </a:prstGeom>
                <a:noFill/>
                <a:ln w="7">
                  <a:solidFill>
                    <a:srgbClr val="A0A0A0"/>
                  </a:solidFill>
                  <a:miter lim="800000"/>
                  <a:headEnd/>
                  <a:tailEnd/>
                </a:ln>
                <a:effectLst/>
              </p:spPr>
              <p:txBody>
                <a:bodyPr/>
                <a:lstStyle/>
                <a:p>
                  <a:endParaRPr lang="es-ES"/>
                </a:p>
              </p:txBody>
            </p:sp>
          </p:grpSp>
          <p:grpSp>
            <p:nvGrpSpPr>
              <p:cNvPr id="30923" name="Group 592"/>
              <p:cNvGrpSpPr>
                <a:grpSpLocks/>
              </p:cNvGrpSpPr>
              <p:nvPr/>
            </p:nvGrpSpPr>
            <p:grpSpPr bwMode="auto">
              <a:xfrm>
                <a:off x="3434" y="8166"/>
                <a:ext cx="312" cy="355"/>
                <a:chOff x="3434" y="8166"/>
                <a:chExt cx="312" cy="355"/>
              </a:xfrm>
            </p:grpSpPr>
            <p:sp>
              <p:nvSpPr>
                <p:cNvPr id="31521" name="Rectangle 593"/>
                <p:cNvSpPr>
                  <a:spLocks noChangeArrowheads="1"/>
                </p:cNvSpPr>
                <p:nvPr/>
              </p:nvSpPr>
              <p:spPr bwMode="auto">
                <a:xfrm>
                  <a:off x="3446" y="81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10,6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22" name="Rectangle 594"/>
                <p:cNvSpPr>
                  <a:spLocks noChangeArrowheads="1"/>
                </p:cNvSpPr>
                <p:nvPr/>
              </p:nvSpPr>
              <p:spPr bwMode="auto">
                <a:xfrm>
                  <a:off x="3434" y="8166"/>
                  <a:ext cx="312" cy="355"/>
                </a:xfrm>
                <a:prstGeom prst="rect">
                  <a:avLst/>
                </a:prstGeom>
                <a:noFill/>
                <a:ln w="7">
                  <a:solidFill>
                    <a:srgbClr val="A0A0A0"/>
                  </a:solidFill>
                  <a:miter lim="800000"/>
                  <a:headEnd/>
                  <a:tailEnd/>
                </a:ln>
                <a:effectLst/>
              </p:spPr>
              <p:txBody>
                <a:bodyPr/>
                <a:lstStyle/>
                <a:p>
                  <a:endParaRPr lang="es-ES"/>
                </a:p>
              </p:txBody>
            </p:sp>
          </p:grpSp>
          <p:grpSp>
            <p:nvGrpSpPr>
              <p:cNvPr id="30924" name="Group 595"/>
              <p:cNvGrpSpPr>
                <a:grpSpLocks/>
              </p:cNvGrpSpPr>
              <p:nvPr/>
            </p:nvGrpSpPr>
            <p:grpSpPr bwMode="auto">
              <a:xfrm>
                <a:off x="3746" y="8166"/>
                <a:ext cx="312" cy="355"/>
                <a:chOff x="3746" y="8166"/>
                <a:chExt cx="312" cy="355"/>
              </a:xfrm>
            </p:grpSpPr>
            <p:sp>
              <p:nvSpPr>
                <p:cNvPr id="31519" name="Rectangle 596"/>
                <p:cNvSpPr>
                  <a:spLocks noChangeArrowheads="1"/>
                </p:cNvSpPr>
                <p:nvPr/>
              </p:nvSpPr>
              <p:spPr bwMode="auto">
                <a:xfrm>
                  <a:off x="3758" y="81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17,7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20" name="Rectangle 597"/>
                <p:cNvSpPr>
                  <a:spLocks noChangeArrowheads="1"/>
                </p:cNvSpPr>
                <p:nvPr/>
              </p:nvSpPr>
              <p:spPr bwMode="auto">
                <a:xfrm>
                  <a:off x="3746" y="8166"/>
                  <a:ext cx="312" cy="355"/>
                </a:xfrm>
                <a:prstGeom prst="rect">
                  <a:avLst/>
                </a:prstGeom>
                <a:noFill/>
                <a:ln w="7">
                  <a:solidFill>
                    <a:srgbClr val="A0A0A0"/>
                  </a:solidFill>
                  <a:miter lim="800000"/>
                  <a:headEnd/>
                  <a:tailEnd/>
                </a:ln>
                <a:effectLst/>
              </p:spPr>
              <p:txBody>
                <a:bodyPr/>
                <a:lstStyle/>
                <a:p>
                  <a:endParaRPr lang="es-ES"/>
                </a:p>
              </p:txBody>
            </p:sp>
          </p:grpSp>
          <p:grpSp>
            <p:nvGrpSpPr>
              <p:cNvPr id="30925" name="Group 598"/>
              <p:cNvGrpSpPr>
                <a:grpSpLocks/>
              </p:cNvGrpSpPr>
              <p:nvPr/>
            </p:nvGrpSpPr>
            <p:grpSpPr bwMode="auto">
              <a:xfrm>
                <a:off x="0" y="8521"/>
                <a:ext cx="914" cy="355"/>
                <a:chOff x="0" y="8521"/>
                <a:chExt cx="914" cy="355"/>
              </a:xfrm>
            </p:grpSpPr>
            <p:sp>
              <p:nvSpPr>
                <p:cNvPr id="31517" name="Rectangle 599"/>
                <p:cNvSpPr>
                  <a:spLocks noChangeArrowheads="1"/>
                </p:cNvSpPr>
                <p:nvPr/>
              </p:nvSpPr>
              <p:spPr bwMode="auto">
                <a:xfrm>
                  <a:off x="12" y="852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MISECAM</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18" name="Rectangle 600"/>
                <p:cNvSpPr>
                  <a:spLocks noChangeArrowheads="1"/>
                </p:cNvSpPr>
                <p:nvPr/>
              </p:nvSpPr>
              <p:spPr bwMode="auto">
                <a:xfrm>
                  <a:off x="0" y="8521"/>
                  <a:ext cx="914" cy="355"/>
                </a:xfrm>
                <a:prstGeom prst="rect">
                  <a:avLst/>
                </a:prstGeom>
                <a:noFill/>
                <a:ln w="7">
                  <a:solidFill>
                    <a:srgbClr val="A0A0A0"/>
                  </a:solidFill>
                  <a:miter lim="800000"/>
                  <a:headEnd/>
                  <a:tailEnd/>
                </a:ln>
                <a:effectLst/>
              </p:spPr>
              <p:txBody>
                <a:bodyPr/>
                <a:lstStyle/>
                <a:p>
                  <a:endParaRPr lang="es-ES"/>
                </a:p>
              </p:txBody>
            </p:sp>
          </p:grpSp>
          <p:grpSp>
            <p:nvGrpSpPr>
              <p:cNvPr id="30926" name="Group 601"/>
              <p:cNvGrpSpPr>
                <a:grpSpLocks/>
              </p:cNvGrpSpPr>
              <p:nvPr/>
            </p:nvGrpSpPr>
            <p:grpSpPr bwMode="auto">
              <a:xfrm>
                <a:off x="914" y="8521"/>
                <a:ext cx="456" cy="355"/>
                <a:chOff x="914" y="8521"/>
                <a:chExt cx="456" cy="355"/>
              </a:xfrm>
            </p:grpSpPr>
            <p:sp>
              <p:nvSpPr>
                <p:cNvPr id="31515" name="Rectangle 602"/>
                <p:cNvSpPr>
                  <a:spLocks noChangeArrowheads="1"/>
                </p:cNvSpPr>
                <p:nvPr/>
              </p:nvSpPr>
              <p:spPr bwMode="auto">
                <a:xfrm>
                  <a:off x="926" y="852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19911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16" name="Rectangle 603"/>
                <p:cNvSpPr>
                  <a:spLocks noChangeArrowheads="1"/>
                </p:cNvSpPr>
                <p:nvPr/>
              </p:nvSpPr>
              <p:spPr bwMode="auto">
                <a:xfrm>
                  <a:off x="914" y="8521"/>
                  <a:ext cx="456" cy="355"/>
                </a:xfrm>
                <a:prstGeom prst="rect">
                  <a:avLst/>
                </a:prstGeom>
                <a:noFill/>
                <a:ln w="7">
                  <a:solidFill>
                    <a:srgbClr val="A0A0A0"/>
                  </a:solidFill>
                  <a:miter lim="800000"/>
                  <a:headEnd/>
                  <a:tailEnd/>
                </a:ln>
                <a:effectLst/>
              </p:spPr>
              <p:txBody>
                <a:bodyPr/>
                <a:lstStyle/>
                <a:p>
                  <a:endParaRPr lang="es-ES"/>
                </a:p>
              </p:txBody>
            </p:sp>
          </p:grpSp>
          <p:grpSp>
            <p:nvGrpSpPr>
              <p:cNvPr id="30927" name="Group 604"/>
              <p:cNvGrpSpPr>
                <a:grpSpLocks/>
              </p:cNvGrpSpPr>
              <p:nvPr/>
            </p:nvGrpSpPr>
            <p:grpSpPr bwMode="auto">
              <a:xfrm>
                <a:off x="1370" y="8521"/>
                <a:ext cx="528" cy="355"/>
                <a:chOff x="1370" y="8521"/>
                <a:chExt cx="528" cy="355"/>
              </a:xfrm>
            </p:grpSpPr>
            <p:sp>
              <p:nvSpPr>
                <p:cNvPr id="31513" name="Rectangle 605"/>
                <p:cNvSpPr>
                  <a:spLocks noChangeArrowheads="1"/>
                </p:cNvSpPr>
                <p:nvPr/>
              </p:nvSpPr>
              <p:spPr bwMode="auto">
                <a:xfrm>
                  <a:off x="1382" y="852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220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14" name="Rectangle 606"/>
                <p:cNvSpPr>
                  <a:spLocks noChangeArrowheads="1"/>
                </p:cNvSpPr>
                <p:nvPr/>
              </p:nvSpPr>
              <p:spPr bwMode="auto">
                <a:xfrm>
                  <a:off x="1370" y="8521"/>
                  <a:ext cx="528" cy="355"/>
                </a:xfrm>
                <a:prstGeom prst="rect">
                  <a:avLst/>
                </a:prstGeom>
                <a:noFill/>
                <a:ln w="7">
                  <a:solidFill>
                    <a:srgbClr val="A0A0A0"/>
                  </a:solidFill>
                  <a:miter lim="800000"/>
                  <a:headEnd/>
                  <a:tailEnd/>
                </a:ln>
                <a:effectLst/>
              </p:spPr>
              <p:txBody>
                <a:bodyPr/>
                <a:lstStyle/>
                <a:p>
                  <a:endParaRPr lang="es-ES"/>
                </a:p>
              </p:txBody>
            </p:sp>
          </p:grpSp>
          <p:grpSp>
            <p:nvGrpSpPr>
              <p:cNvPr id="30928" name="Group 607"/>
              <p:cNvGrpSpPr>
                <a:grpSpLocks/>
              </p:cNvGrpSpPr>
              <p:nvPr/>
            </p:nvGrpSpPr>
            <p:grpSpPr bwMode="auto">
              <a:xfrm>
                <a:off x="1898" y="8521"/>
                <a:ext cx="456" cy="355"/>
                <a:chOff x="1898" y="8521"/>
                <a:chExt cx="456" cy="355"/>
              </a:xfrm>
            </p:grpSpPr>
            <p:sp>
              <p:nvSpPr>
                <p:cNvPr id="31511" name="Rectangle 608"/>
                <p:cNvSpPr>
                  <a:spLocks noChangeArrowheads="1"/>
                </p:cNvSpPr>
                <p:nvPr/>
              </p:nvSpPr>
              <p:spPr bwMode="auto">
                <a:xfrm>
                  <a:off x="1910" y="852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12" name="Rectangle 609"/>
                <p:cNvSpPr>
                  <a:spLocks noChangeArrowheads="1"/>
                </p:cNvSpPr>
                <p:nvPr/>
              </p:nvSpPr>
              <p:spPr bwMode="auto">
                <a:xfrm>
                  <a:off x="1898" y="8521"/>
                  <a:ext cx="456" cy="355"/>
                </a:xfrm>
                <a:prstGeom prst="rect">
                  <a:avLst/>
                </a:prstGeom>
                <a:noFill/>
                <a:ln w="7">
                  <a:solidFill>
                    <a:srgbClr val="A0A0A0"/>
                  </a:solidFill>
                  <a:miter lim="800000"/>
                  <a:headEnd/>
                  <a:tailEnd/>
                </a:ln>
                <a:effectLst/>
              </p:spPr>
              <p:txBody>
                <a:bodyPr/>
                <a:lstStyle/>
                <a:p>
                  <a:endParaRPr lang="es-ES"/>
                </a:p>
              </p:txBody>
            </p:sp>
          </p:grpSp>
          <p:grpSp>
            <p:nvGrpSpPr>
              <p:cNvPr id="30929" name="Group 610"/>
              <p:cNvGrpSpPr>
                <a:grpSpLocks/>
              </p:cNvGrpSpPr>
              <p:nvPr/>
            </p:nvGrpSpPr>
            <p:grpSpPr bwMode="auto">
              <a:xfrm>
                <a:off x="2354" y="8521"/>
                <a:ext cx="456" cy="355"/>
                <a:chOff x="2354" y="8521"/>
                <a:chExt cx="456" cy="355"/>
              </a:xfrm>
            </p:grpSpPr>
            <p:sp>
              <p:nvSpPr>
                <p:cNvPr id="31509" name="Rectangle 611"/>
                <p:cNvSpPr>
                  <a:spLocks noChangeArrowheads="1"/>
                </p:cNvSpPr>
                <p:nvPr/>
              </p:nvSpPr>
              <p:spPr bwMode="auto">
                <a:xfrm>
                  <a:off x="2366" y="852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10" name="Rectangle 612"/>
                <p:cNvSpPr>
                  <a:spLocks noChangeArrowheads="1"/>
                </p:cNvSpPr>
                <p:nvPr/>
              </p:nvSpPr>
              <p:spPr bwMode="auto">
                <a:xfrm>
                  <a:off x="2354" y="8521"/>
                  <a:ext cx="456" cy="355"/>
                </a:xfrm>
                <a:prstGeom prst="rect">
                  <a:avLst/>
                </a:prstGeom>
                <a:noFill/>
                <a:ln w="7">
                  <a:solidFill>
                    <a:srgbClr val="A0A0A0"/>
                  </a:solidFill>
                  <a:miter lim="800000"/>
                  <a:headEnd/>
                  <a:tailEnd/>
                </a:ln>
                <a:effectLst/>
              </p:spPr>
              <p:txBody>
                <a:bodyPr/>
                <a:lstStyle/>
                <a:p>
                  <a:endParaRPr lang="es-ES"/>
                </a:p>
              </p:txBody>
            </p:sp>
          </p:grpSp>
          <p:grpSp>
            <p:nvGrpSpPr>
              <p:cNvPr id="30930" name="Group 613"/>
              <p:cNvGrpSpPr>
                <a:grpSpLocks/>
              </p:cNvGrpSpPr>
              <p:nvPr/>
            </p:nvGrpSpPr>
            <p:grpSpPr bwMode="auto">
              <a:xfrm>
                <a:off x="2810" y="8521"/>
                <a:ext cx="312" cy="355"/>
                <a:chOff x="2810" y="8521"/>
                <a:chExt cx="312" cy="355"/>
              </a:xfrm>
            </p:grpSpPr>
            <p:sp>
              <p:nvSpPr>
                <p:cNvPr id="31507" name="Rectangle 614"/>
                <p:cNvSpPr>
                  <a:spLocks noChangeArrowheads="1"/>
                </p:cNvSpPr>
                <p:nvPr/>
              </p:nvSpPr>
              <p:spPr bwMode="auto">
                <a:xfrm>
                  <a:off x="2822" y="85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3319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08" name="Rectangle 615"/>
                <p:cNvSpPr>
                  <a:spLocks noChangeArrowheads="1"/>
                </p:cNvSpPr>
                <p:nvPr/>
              </p:nvSpPr>
              <p:spPr bwMode="auto">
                <a:xfrm>
                  <a:off x="2810" y="8521"/>
                  <a:ext cx="312" cy="355"/>
                </a:xfrm>
                <a:prstGeom prst="rect">
                  <a:avLst/>
                </a:prstGeom>
                <a:noFill/>
                <a:ln w="7">
                  <a:solidFill>
                    <a:srgbClr val="A0A0A0"/>
                  </a:solidFill>
                  <a:miter lim="800000"/>
                  <a:headEnd/>
                  <a:tailEnd/>
                </a:ln>
                <a:effectLst/>
              </p:spPr>
              <p:txBody>
                <a:bodyPr/>
                <a:lstStyle/>
                <a:p>
                  <a:endParaRPr lang="es-ES"/>
                </a:p>
              </p:txBody>
            </p:sp>
          </p:grpSp>
          <p:grpSp>
            <p:nvGrpSpPr>
              <p:cNvPr id="30931" name="Group 616"/>
              <p:cNvGrpSpPr>
                <a:grpSpLocks/>
              </p:cNvGrpSpPr>
              <p:nvPr/>
            </p:nvGrpSpPr>
            <p:grpSpPr bwMode="auto">
              <a:xfrm>
                <a:off x="3122" y="8521"/>
                <a:ext cx="312" cy="355"/>
                <a:chOff x="3122" y="8521"/>
                <a:chExt cx="312" cy="355"/>
              </a:xfrm>
            </p:grpSpPr>
            <p:sp>
              <p:nvSpPr>
                <p:cNvPr id="31505" name="Rectangle 617"/>
                <p:cNvSpPr>
                  <a:spLocks noChangeArrowheads="1"/>
                </p:cNvSpPr>
                <p:nvPr/>
              </p:nvSpPr>
              <p:spPr bwMode="auto">
                <a:xfrm>
                  <a:off x="3134" y="85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6637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06" name="Rectangle 618"/>
                <p:cNvSpPr>
                  <a:spLocks noChangeArrowheads="1"/>
                </p:cNvSpPr>
                <p:nvPr/>
              </p:nvSpPr>
              <p:spPr bwMode="auto">
                <a:xfrm>
                  <a:off x="3122" y="8521"/>
                  <a:ext cx="312" cy="355"/>
                </a:xfrm>
                <a:prstGeom prst="rect">
                  <a:avLst/>
                </a:prstGeom>
                <a:noFill/>
                <a:ln w="7">
                  <a:solidFill>
                    <a:srgbClr val="A0A0A0"/>
                  </a:solidFill>
                  <a:miter lim="800000"/>
                  <a:headEnd/>
                  <a:tailEnd/>
                </a:ln>
                <a:effectLst/>
              </p:spPr>
              <p:txBody>
                <a:bodyPr/>
                <a:lstStyle/>
                <a:p>
                  <a:endParaRPr lang="es-ES"/>
                </a:p>
              </p:txBody>
            </p:sp>
          </p:grpSp>
          <p:grpSp>
            <p:nvGrpSpPr>
              <p:cNvPr id="30932" name="Group 619"/>
              <p:cNvGrpSpPr>
                <a:grpSpLocks/>
              </p:cNvGrpSpPr>
              <p:nvPr/>
            </p:nvGrpSpPr>
            <p:grpSpPr bwMode="auto">
              <a:xfrm>
                <a:off x="3434" y="8521"/>
                <a:ext cx="312" cy="355"/>
                <a:chOff x="3434" y="8521"/>
                <a:chExt cx="312" cy="355"/>
              </a:xfrm>
            </p:grpSpPr>
            <p:sp>
              <p:nvSpPr>
                <p:cNvPr id="31503" name="Rectangle 620"/>
                <p:cNvSpPr>
                  <a:spLocks noChangeArrowheads="1"/>
                </p:cNvSpPr>
                <p:nvPr/>
              </p:nvSpPr>
              <p:spPr bwMode="auto">
                <a:xfrm>
                  <a:off x="3446" y="85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36,7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04" name="Rectangle 621"/>
                <p:cNvSpPr>
                  <a:spLocks noChangeArrowheads="1"/>
                </p:cNvSpPr>
                <p:nvPr/>
              </p:nvSpPr>
              <p:spPr bwMode="auto">
                <a:xfrm>
                  <a:off x="3434" y="8521"/>
                  <a:ext cx="312" cy="355"/>
                </a:xfrm>
                <a:prstGeom prst="rect">
                  <a:avLst/>
                </a:prstGeom>
                <a:noFill/>
                <a:ln w="7">
                  <a:solidFill>
                    <a:srgbClr val="A0A0A0"/>
                  </a:solidFill>
                  <a:miter lim="800000"/>
                  <a:headEnd/>
                  <a:tailEnd/>
                </a:ln>
                <a:effectLst/>
              </p:spPr>
              <p:txBody>
                <a:bodyPr/>
                <a:lstStyle/>
                <a:p>
                  <a:endParaRPr lang="es-ES"/>
                </a:p>
              </p:txBody>
            </p:sp>
          </p:grpSp>
          <p:grpSp>
            <p:nvGrpSpPr>
              <p:cNvPr id="30933" name="Group 622"/>
              <p:cNvGrpSpPr>
                <a:grpSpLocks/>
              </p:cNvGrpSpPr>
              <p:nvPr/>
            </p:nvGrpSpPr>
            <p:grpSpPr bwMode="auto">
              <a:xfrm>
                <a:off x="3746" y="8521"/>
                <a:ext cx="312" cy="355"/>
                <a:chOff x="3746" y="8521"/>
                <a:chExt cx="312" cy="355"/>
              </a:xfrm>
            </p:grpSpPr>
            <p:sp>
              <p:nvSpPr>
                <p:cNvPr id="31501" name="Rectangle 623"/>
                <p:cNvSpPr>
                  <a:spLocks noChangeArrowheads="1"/>
                </p:cNvSpPr>
                <p:nvPr/>
              </p:nvSpPr>
              <p:spPr bwMode="auto">
                <a:xfrm>
                  <a:off x="3758" y="85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73,3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02" name="Rectangle 624"/>
                <p:cNvSpPr>
                  <a:spLocks noChangeArrowheads="1"/>
                </p:cNvSpPr>
                <p:nvPr/>
              </p:nvSpPr>
              <p:spPr bwMode="auto">
                <a:xfrm>
                  <a:off x="3746" y="8521"/>
                  <a:ext cx="312" cy="355"/>
                </a:xfrm>
                <a:prstGeom prst="rect">
                  <a:avLst/>
                </a:prstGeom>
                <a:noFill/>
                <a:ln w="7">
                  <a:solidFill>
                    <a:srgbClr val="A0A0A0"/>
                  </a:solidFill>
                  <a:miter lim="800000"/>
                  <a:headEnd/>
                  <a:tailEnd/>
                </a:ln>
                <a:effectLst/>
              </p:spPr>
              <p:txBody>
                <a:bodyPr/>
                <a:lstStyle/>
                <a:p>
                  <a:endParaRPr lang="es-ES"/>
                </a:p>
              </p:txBody>
            </p:sp>
          </p:grpSp>
          <p:grpSp>
            <p:nvGrpSpPr>
              <p:cNvPr id="30934" name="Group 625"/>
              <p:cNvGrpSpPr>
                <a:grpSpLocks/>
              </p:cNvGrpSpPr>
              <p:nvPr/>
            </p:nvGrpSpPr>
            <p:grpSpPr bwMode="auto">
              <a:xfrm>
                <a:off x="0" y="8876"/>
                <a:ext cx="914" cy="355"/>
                <a:chOff x="0" y="8876"/>
                <a:chExt cx="914" cy="355"/>
              </a:xfrm>
            </p:grpSpPr>
            <p:sp>
              <p:nvSpPr>
                <p:cNvPr id="31499" name="Rectangle 626"/>
                <p:cNvSpPr>
                  <a:spLocks noChangeArrowheads="1"/>
                </p:cNvSpPr>
                <p:nvPr/>
              </p:nvSpPr>
              <p:spPr bwMode="auto">
                <a:xfrm>
                  <a:off x="12" y="887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Molar (El)</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500" name="Rectangle 627"/>
                <p:cNvSpPr>
                  <a:spLocks noChangeArrowheads="1"/>
                </p:cNvSpPr>
                <p:nvPr/>
              </p:nvSpPr>
              <p:spPr bwMode="auto">
                <a:xfrm>
                  <a:off x="0" y="8876"/>
                  <a:ext cx="914" cy="355"/>
                </a:xfrm>
                <a:prstGeom prst="rect">
                  <a:avLst/>
                </a:prstGeom>
                <a:noFill/>
                <a:ln w="7">
                  <a:solidFill>
                    <a:srgbClr val="A0A0A0"/>
                  </a:solidFill>
                  <a:miter lim="800000"/>
                  <a:headEnd/>
                  <a:tailEnd/>
                </a:ln>
                <a:effectLst/>
              </p:spPr>
              <p:txBody>
                <a:bodyPr/>
                <a:lstStyle/>
                <a:p>
                  <a:endParaRPr lang="es-ES"/>
                </a:p>
              </p:txBody>
            </p:sp>
          </p:grpSp>
          <p:grpSp>
            <p:nvGrpSpPr>
              <p:cNvPr id="30935" name="Group 628"/>
              <p:cNvGrpSpPr>
                <a:grpSpLocks/>
              </p:cNvGrpSpPr>
              <p:nvPr/>
            </p:nvGrpSpPr>
            <p:grpSpPr bwMode="auto">
              <a:xfrm>
                <a:off x="914" y="8876"/>
                <a:ext cx="456" cy="355"/>
                <a:chOff x="914" y="8876"/>
                <a:chExt cx="456" cy="355"/>
              </a:xfrm>
            </p:grpSpPr>
            <p:sp>
              <p:nvSpPr>
                <p:cNvPr id="31497" name="Rectangle 629"/>
                <p:cNvSpPr>
                  <a:spLocks noChangeArrowheads="1"/>
                </p:cNvSpPr>
                <p:nvPr/>
              </p:nvSpPr>
              <p:spPr bwMode="auto">
                <a:xfrm>
                  <a:off x="926" y="887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15876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98" name="Rectangle 630"/>
                <p:cNvSpPr>
                  <a:spLocks noChangeArrowheads="1"/>
                </p:cNvSpPr>
                <p:nvPr/>
              </p:nvSpPr>
              <p:spPr bwMode="auto">
                <a:xfrm>
                  <a:off x="914" y="8876"/>
                  <a:ext cx="456" cy="355"/>
                </a:xfrm>
                <a:prstGeom prst="rect">
                  <a:avLst/>
                </a:prstGeom>
                <a:noFill/>
                <a:ln w="7">
                  <a:solidFill>
                    <a:srgbClr val="A0A0A0"/>
                  </a:solidFill>
                  <a:miter lim="800000"/>
                  <a:headEnd/>
                  <a:tailEnd/>
                </a:ln>
                <a:effectLst/>
              </p:spPr>
              <p:txBody>
                <a:bodyPr/>
                <a:lstStyle/>
                <a:p>
                  <a:endParaRPr lang="es-ES"/>
                </a:p>
              </p:txBody>
            </p:sp>
          </p:grpSp>
          <p:grpSp>
            <p:nvGrpSpPr>
              <p:cNvPr id="30936" name="Group 631"/>
              <p:cNvGrpSpPr>
                <a:grpSpLocks/>
              </p:cNvGrpSpPr>
              <p:nvPr/>
            </p:nvGrpSpPr>
            <p:grpSpPr bwMode="auto">
              <a:xfrm>
                <a:off x="1370" y="8876"/>
                <a:ext cx="528" cy="355"/>
                <a:chOff x="1370" y="8876"/>
                <a:chExt cx="528" cy="355"/>
              </a:xfrm>
            </p:grpSpPr>
            <p:sp>
              <p:nvSpPr>
                <p:cNvPr id="31495" name="Rectangle 632"/>
                <p:cNvSpPr>
                  <a:spLocks noChangeArrowheads="1"/>
                </p:cNvSpPr>
                <p:nvPr/>
              </p:nvSpPr>
              <p:spPr bwMode="auto">
                <a:xfrm>
                  <a:off x="1382" y="887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96" name="Rectangle 633"/>
                <p:cNvSpPr>
                  <a:spLocks noChangeArrowheads="1"/>
                </p:cNvSpPr>
                <p:nvPr/>
              </p:nvSpPr>
              <p:spPr bwMode="auto">
                <a:xfrm>
                  <a:off x="1370" y="8876"/>
                  <a:ext cx="528" cy="355"/>
                </a:xfrm>
                <a:prstGeom prst="rect">
                  <a:avLst/>
                </a:prstGeom>
                <a:noFill/>
                <a:ln w="7">
                  <a:solidFill>
                    <a:srgbClr val="A0A0A0"/>
                  </a:solidFill>
                  <a:miter lim="800000"/>
                  <a:headEnd/>
                  <a:tailEnd/>
                </a:ln>
                <a:effectLst/>
              </p:spPr>
              <p:txBody>
                <a:bodyPr/>
                <a:lstStyle/>
                <a:p>
                  <a:endParaRPr lang="es-ES"/>
                </a:p>
              </p:txBody>
            </p:sp>
          </p:grpSp>
          <p:grpSp>
            <p:nvGrpSpPr>
              <p:cNvPr id="30937" name="Group 634"/>
              <p:cNvGrpSpPr>
                <a:grpSpLocks/>
              </p:cNvGrpSpPr>
              <p:nvPr/>
            </p:nvGrpSpPr>
            <p:grpSpPr bwMode="auto">
              <a:xfrm>
                <a:off x="1898" y="8876"/>
                <a:ext cx="456" cy="355"/>
                <a:chOff x="1898" y="8876"/>
                <a:chExt cx="456" cy="355"/>
              </a:xfrm>
            </p:grpSpPr>
            <p:sp>
              <p:nvSpPr>
                <p:cNvPr id="31493" name="Rectangle 635"/>
                <p:cNvSpPr>
                  <a:spLocks noChangeArrowheads="1"/>
                </p:cNvSpPr>
                <p:nvPr/>
              </p:nvSpPr>
              <p:spPr bwMode="auto">
                <a:xfrm>
                  <a:off x="1910" y="887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94" name="Rectangle 636"/>
                <p:cNvSpPr>
                  <a:spLocks noChangeArrowheads="1"/>
                </p:cNvSpPr>
                <p:nvPr/>
              </p:nvSpPr>
              <p:spPr bwMode="auto">
                <a:xfrm>
                  <a:off x="1898" y="8876"/>
                  <a:ext cx="456" cy="355"/>
                </a:xfrm>
                <a:prstGeom prst="rect">
                  <a:avLst/>
                </a:prstGeom>
                <a:noFill/>
                <a:ln w="7">
                  <a:solidFill>
                    <a:srgbClr val="A0A0A0"/>
                  </a:solidFill>
                  <a:miter lim="800000"/>
                  <a:headEnd/>
                  <a:tailEnd/>
                </a:ln>
                <a:effectLst/>
              </p:spPr>
              <p:txBody>
                <a:bodyPr/>
                <a:lstStyle/>
                <a:p>
                  <a:endParaRPr lang="es-ES"/>
                </a:p>
              </p:txBody>
            </p:sp>
          </p:grpSp>
          <p:grpSp>
            <p:nvGrpSpPr>
              <p:cNvPr id="30938" name="Group 637"/>
              <p:cNvGrpSpPr>
                <a:grpSpLocks/>
              </p:cNvGrpSpPr>
              <p:nvPr/>
            </p:nvGrpSpPr>
            <p:grpSpPr bwMode="auto">
              <a:xfrm>
                <a:off x="2354" y="8876"/>
                <a:ext cx="456" cy="355"/>
                <a:chOff x="2354" y="8876"/>
                <a:chExt cx="456" cy="355"/>
              </a:xfrm>
            </p:grpSpPr>
            <p:sp>
              <p:nvSpPr>
                <p:cNvPr id="31491" name="Rectangle 638"/>
                <p:cNvSpPr>
                  <a:spLocks noChangeArrowheads="1"/>
                </p:cNvSpPr>
                <p:nvPr/>
              </p:nvSpPr>
              <p:spPr bwMode="auto">
                <a:xfrm>
                  <a:off x="2366" y="887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92" name="Rectangle 639"/>
                <p:cNvSpPr>
                  <a:spLocks noChangeArrowheads="1"/>
                </p:cNvSpPr>
                <p:nvPr/>
              </p:nvSpPr>
              <p:spPr bwMode="auto">
                <a:xfrm>
                  <a:off x="2354" y="8876"/>
                  <a:ext cx="456" cy="355"/>
                </a:xfrm>
                <a:prstGeom prst="rect">
                  <a:avLst/>
                </a:prstGeom>
                <a:noFill/>
                <a:ln w="7">
                  <a:solidFill>
                    <a:srgbClr val="A0A0A0"/>
                  </a:solidFill>
                  <a:miter lim="800000"/>
                  <a:headEnd/>
                  <a:tailEnd/>
                </a:ln>
                <a:effectLst/>
              </p:spPr>
              <p:txBody>
                <a:bodyPr/>
                <a:lstStyle/>
                <a:p>
                  <a:endParaRPr lang="es-ES"/>
                </a:p>
              </p:txBody>
            </p:sp>
          </p:grpSp>
          <p:grpSp>
            <p:nvGrpSpPr>
              <p:cNvPr id="30939" name="Group 640"/>
              <p:cNvGrpSpPr>
                <a:grpSpLocks/>
              </p:cNvGrpSpPr>
              <p:nvPr/>
            </p:nvGrpSpPr>
            <p:grpSpPr bwMode="auto">
              <a:xfrm>
                <a:off x="2810" y="8876"/>
                <a:ext cx="312" cy="355"/>
                <a:chOff x="2810" y="8876"/>
                <a:chExt cx="312" cy="355"/>
              </a:xfrm>
            </p:grpSpPr>
            <p:sp>
              <p:nvSpPr>
                <p:cNvPr id="31489" name="Rectangle 641"/>
                <p:cNvSpPr>
                  <a:spLocks noChangeArrowheads="1"/>
                </p:cNvSpPr>
                <p:nvPr/>
              </p:nvSpPr>
              <p:spPr bwMode="auto">
                <a:xfrm>
                  <a:off x="2822" y="88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2646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90" name="Rectangle 642"/>
                <p:cNvSpPr>
                  <a:spLocks noChangeArrowheads="1"/>
                </p:cNvSpPr>
                <p:nvPr/>
              </p:nvSpPr>
              <p:spPr bwMode="auto">
                <a:xfrm>
                  <a:off x="2810" y="8876"/>
                  <a:ext cx="312" cy="355"/>
                </a:xfrm>
                <a:prstGeom prst="rect">
                  <a:avLst/>
                </a:prstGeom>
                <a:noFill/>
                <a:ln w="7">
                  <a:solidFill>
                    <a:srgbClr val="A0A0A0"/>
                  </a:solidFill>
                  <a:miter lim="800000"/>
                  <a:headEnd/>
                  <a:tailEnd/>
                </a:ln>
                <a:effectLst/>
              </p:spPr>
              <p:txBody>
                <a:bodyPr/>
                <a:lstStyle/>
                <a:p>
                  <a:endParaRPr lang="es-ES"/>
                </a:p>
              </p:txBody>
            </p:sp>
          </p:grpSp>
          <p:grpSp>
            <p:nvGrpSpPr>
              <p:cNvPr id="30940" name="Group 643"/>
              <p:cNvGrpSpPr>
                <a:grpSpLocks/>
              </p:cNvGrpSpPr>
              <p:nvPr/>
            </p:nvGrpSpPr>
            <p:grpSpPr bwMode="auto">
              <a:xfrm>
                <a:off x="3122" y="8876"/>
                <a:ext cx="312" cy="355"/>
                <a:chOff x="3122" y="8876"/>
                <a:chExt cx="312" cy="355"/>
              </a:xfrm>
            </p:grpSpPr>
            <p:sp>
              <p:nvSpPr>
                <p:cNvPr id="31487" name="Rectangle 644"/>
                <p:cNvSpPr>
                  <a:spLocks noChangeArrowheads="1"/>
                </p:cNvSpPr>
                <p:nvPr/>
              </p:nvSpPr>
              <p:spPr bwMode="auto">
                <a:xfrm>
                  <a:off x="3134" y="88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5292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88" name="Rectangle 645"/>
                <p:cNvSpPr>
                  <a:spLocks noChangeArrowheads="1"/>
                </p:cNvSpPr>
                <p:nvPr/>
              </p:nvSpPr>
              <p:spPr bwMode="auto">
                <a:xfrm>
                  <a:off x="3122" y="8876"/>
                  <a:ext cx="312" cy="355"/>
                </a:xfrm>
                <a:prstGeom prst="rect">
                  <a:avLst/>
                </a:prstGeom>
                <a:noFill/>
                <a:ln w="7">
                  <a:solidFill>
                    <a:srgbClr val="A0A0A0"/>
                  </a:solidFill>
                  <a:miter lim="800000"/>
                  <a:headEnd/>
                  <a:tailEnd/>
                </a:ln>
                <a:effectLst/>
              </p:spPr>
              <p:txBody>
                <a:bodyPr/>
                <a:lstStyle/>
                <a:p>
                  <a:endParaRPr lang="es-ES"/>
                </a:p>
              </p:txBody>
            </p:sp>
          </p:grpSp>
          <p:grpSp>
            <p:nvGrpSpPr>
              <p:cNvPr id="30941" name="Group 646"/>
              <p:cNvGrpSpPr>
                <a:grpSpLocks/>
              </p:cNvGrpSpPr>
              <p:nvPr/>
            </p:nvGrpSpPr>
            <p:grpSpPr bwMode="auto">
              <a:xfrm>
                <a:off x="3434" y="8876"/>
                <a:ext cx="312" cy="355"/>
                <a:chOff x="3434" y="8876"/>
                <a:chExt cx="312" cy="355"/>
              </a:xfrm>
            </p:grpSpPr>
            <p:sp>
              <p:nvSpPr>
                <p:cNvPr id="31485" name="Rectangle 647"/>
                <p:cNvSpPr>
                  <a:spLocks noChangeArrowheads="1"/>
                </p:cNvSpPr>
                <p:nvPr/>
              </p:nvSpPr>
              <p:spPr bwMode="auto">
                <a:xfrm>
                  <a:off x="3446" y="88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12,0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86" name="Rectangle 648"/>
                <p:cNvSpPr>
                  <a:spLocks noChangeArrowheads="1"/>
                </p:cNvSpPr>
                <p:nvPr/>
              </p:nvSpPr>
              <p:spPr bwMode="auto">
                <a:xfrm>
                  <a:off x="3434" y="8876"/>
                  <a:ext cx="312" cy="355"/>
                </a:xfrm>
                <a:prstGeom prst="rect">
                  <a:avLst/>
                </a:prstGeom>
                <a:noFill/>
                <a:ln w="7">
                  <a:solidFill>
                    <a:srgbClr val="A0A0A0"/>
                  </a:solidFill>
                  <a:miter lim="800000"/>
                  <a:headEnd/>
                  <a:tailEnd/>
                </a:ln>
                <a:effectLst/>
              </p:spPr>
              <p:txBody>
                <a:bodyPr/>
                <a:lstStyle/>
                <a:p>
                  <a:endParaRPr lang="es-ES"/>
                </a:p>
              </p:txBody>
            </p:sp>
          </p:grpSp>
          <p:grpSp>
            <p:nvGrpSpPr>
              <p:cNvPr id="30942" name="Group 649"/>
              <p:cNvGrpSpPr>
                <a:grpSpLocks/>
              </p:cNvGrpSpPr>
              <p:nvPr/>
            </p:nvGrpSpPr>
            <p:grpSpPr bwMode="auto">
              <a:xfrm>
                <a:off x="3746" y="8876"/>
                <a:ext cx="312" cy="355"/>
                <a:chOff x="3746" y="8876"/>
                <a:chExt cx="312" cy="355"/>
              </a:xfrm>
            </p:grpSpPr>
            <p:sp>
              <p:nvSpPr>
                <p:cNvPr id="31483" name="Rectangle 650"/>
                <p:cNvSpPr>
                  <a:spLocks noChangeArrowheads="1"/>
                </p:cNvSpPr>
                <p:nvPr/>
              </p:nvSpPr>
              <p:spPr bwMode="auto">
                <a:xfrm>
                  <a:off x="3758" y="88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24,0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84" name="Rectangle 651"/>
                <p:cNvSpPr>
                  <a:spLocks noChangeArrowheads="1"/>
                </p:cNvSpPr>
                <p:nvPr/>
              </p:nvSpPr>
              <p:spPr bwMode="auto">
                <a:xfrm>
                  <a:off x="3746" y="8876"/>
                  <a:ext cx="312" cy="355"/>
                </a:xfrm>
                <a:prstGeom prst="rect">
                  <a:avLst/>
                </a:prstGeom>
                <a:noFill/>
                <a:ln w="7">
                  <a:solidFill>
                    <a:srgbClr val="A0A0A0"/>
                  </a:solidFill>
                  <a:miter lim="800000"/>
                  <a:headEnd/>
                  <a:tailEnd/>
                </a:ln>
                <a:effectLst/>
              </p:spPr>
              <p:txBody>
                <a:bodyPr/>
                <a:lstStyle/>
                <a:p>
                  <a:endParaRPr lang="es-ES"/>
                </a:p>
              </p:txBody>
            </p:sp>
          </p:grpSp>
          <p:grpSp>
            <p:nvGrpSpPr>
              <p:cNvPr id="30943" name="Group 652"/>
              <p:cNvGrpSpPr>
                <a:grpSpLocks/>
              </p:cNvGrpSpPr>
              <p:nvPr/>
            </p:nvGrpSpPr>
            <p:grpSpPr bwMode="auto">
              <a:xfrm>
                <a:off x="0" y="9231"/>
                <a:ext cx="914" cy="355"/>
                <a:chOff x="0" y="9231"/>
                <a:chExt cx="914" cy="355"/>
              </a:xfrm>
            </p:grpSpPr>
            <p:sp>
              <p:nvSpPr>
                <p:cNvPr id="31481" name="Rectangle 653"/>
                <p:cNvSpPr>
                  <a:spLocks noChangeArrowheads="1"/>
                </p:cNvSpPr>
                <p:nvPr/>
              </p:nvSpPr>
              <p:spPr bwMode="auto">
                <a:xfrm>
                  <a:off x="12" y="923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Móstoles</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82" name="Rectangle 654"/>
                <p:cNvSpPr>
                  <a:spLocks noChangeArrowheads="1"/>
                </p:cNvSpPr>
                <p:nvPr/>
              </p:nvSpPr>
              <p:spPr bwMode="auto">
                <a:xfrm>
                  <a:off x="0" y="9231"/>
                  <a:ext cx="914" cy="355"/>
                </a:xfrm>
                <a:prstGeom prst="rect">
                  <a:avLst/>
                </a:prstGeom>
                <a:noFill/>
                <a:ln w="7">
                  <a:solidFill>
                    <a:srgbClr val="A0A0A0"/>
                  </a:solidFill>
                  <a:miter lim="800000"/>
                  <a:headEnd/>
                  <a:tailEnd/>
                </a:ln>
                <a:effectLst/>
              </p:spPr>
              <p:txBody>
                <a:bodyPr/>
                <a:lstStyle/>
                <a:p>
                  <a:endParaRPr lang="es-ES"/>
                </a:p>
              </p:txBody>
            </p:sp>
          </p:grpSp>
          <p:grpSp>
            <p:nvGrpSpPr>
              <p:cNvPr id="30944" name="Group 655"/>
              <p:cNvGrpSpPr>
                <a:grpSpLocks/>
              </p:cNvGrpSpPr>
              <p:nvPr/>
            </p:nvGrpSpPr>
            <p:grpSpPr bwMode="auto">
              <a:xfrm>
                <a:off x="914" y="9231"/>
                <a:ext cx="456" cy="355"/>
                <a:chOff x="914" y="9231"/>
                <a:chExt cx="456" cy="355"/>
              </a:xfrm>
            </p:grpSpPr>
            <p:sp>
              <p:nvSpPr>
                <p:cNvPr id="31479" name="Rectangle 656"/>
                <p:cNvSpPr>
                  <a:spLocks noChangeArrowheads="1"/>
                </p:cNvSpPr>
                <p:nvPr/>
              </p:nvSpPr>
              <p:spPr bwMode="auto">
                <a:xfrm>
                  <a:off x="926" y="923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196524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80" name="Rectangle 657"/>
                <p:cNvSpPr>
                  <a:spLocks noChangeArrowheads="1"/>
                </p:cNvSpPr>
                <p:nvPr/>
              </p:nvSpPr>
              <p:spPr bwMode="auto">
                <a:xfrm>
                  <a:off x="914" y="9231"/>
                  <a:ext cx="456" cy="355"/>
                </a:xfrm>
                <a:prstGeom prst="rect">
                  <a:avLst/>
                </a:prstGeom>
                <a:noFill/>
                <a:ln w="7">
                  <a:solidFill>
                    <a:srgbClr val="A0A0A0"/>
                  </a:solidFill>
                  <a:miter lim="800000"/>
                  <a:headEnd/>
                  <a:tailEnd/>
                </a:ln>
                <a:effectLst/>
              </p:spPr>
              <p:txBody>
                <a:bodyPr/>
                <a:lstStyle/>
                <a:p>
                  <a:endParaRPr lang="es-ES"/>
                </a:p>
              </p:txBody>
            </p:sp>
          </p:grpSp>
          <p:grpSp>
            <p:nvGrpSpPr>
              <p:cNvPr id="30945" name="Group 658"/>
              <p:cNvGrpSpPr>
                <a:grpSpLocks/>
              </p:cNvGrpSpPr>
              <p:nvPr/>
            </p:nvGrpSpPr>
            <p:grpSpPr bwMode="auto">
              <a:xfrm>
                <a:off x="1370" y="9231"/>
                <a:ext cx="528" cy="355"/>
                <a:chOff x="1370" y="9231"/>
                <a:chExt cx="528" cy="355"/>
              </a:xfrm>
            </p:grpSpPr>
            <p:sp>
              <p:nvSpPr>
                <p:cNvPr id="31477" name="Rectangle 659"/>
                <p:cNvSpPr>
                  <a:spLocks noChangeArrowheads="1"/>
                </p:cNvSpPr>
                <p:nvPr/>
              </p:nvSpPr>
              <p:spPr bwMode="auto">
                <a:xfrm>
                  <a:off x="1382" y="923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1179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78" name="Rectangle 660"/>
                <p:cNvSpPr>
                  <a:spLocks noChangeArrowheads="1"/>
                </p:cNvSpPr>
                <p:nvPr/>
              </p:nvSpPr>
              <p:spPr bwMode="auto">
                <a:xfrm>
                  <a:off x="1370" y="9231"/>
                  <a:ext cx="528" cy="355"/>
                </a:xfrm>
                <a:prstGeom prst="rect">
                  <a:avLst/>
                </a:prstGeom>
                <a:noFill/>
                <a:ln w="7">
                  <a:solidFill>
                    <a:srgbClr val="A0A0A0"/>
                  </a:solidFill>
                  <a:miter lim="800000"/>
                  <a:headEnd/>
                  <a:tailEnd/>
                </a:ln>
                <a:effectLst/>
              </p:spPr>
              <p:txBody>
                <a:bodyPr/>
                <a:lstStyle/>
                <a:p>
                  <a:endParaRPr lang="es-ES"/>
                </a:p>
              </p:txBody>
            </p:sp>
          </p:grpSp>
          <p:grpSp>
            <p:nvGrpSpPr>
              <p:cNvPr id="30946" name="Group 661"/>
              <p:cNvGrpSpPr>
                <a:grpSpLocks/>
              </p:cNvGrpSpPr>
              <p:nvPr/>
            </p:nvGrpSpPr>
            <p:grpSpPr bwMode="auto">
              <a:xfrm>
                <a:off x="1898" y="9231"/>
                <a:ext cx="456" cy="355"/>
                <a:chOff x="1898" y="9231"/>
                <a:chExt cx="456" cy="355"/>
              </a:xfrm>
            </p:grpSpPr>
            <p:sp>
              <p:nvSpPr>
                <p:cNvPr id="31475" name="Rectangle 662"/>
                <p:cNvSpPr>
                  <a:spLocks noChangeArrowheads="1"/>
                </p:cNvSpPr>
                <p:nvPr/>
              </p:nvSpPr>
              <p:spPr bwMode="auto">
                <a:xfrm>
                  <a:off x="1910" y="923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76" name="Rectangle 663"/>
                <p:cNvSpPr>
                  <a:spLocks noChangeArrowheads="1"/>
                </p:cNvSpPr>
                <p:nvPr/>
              </p:nvSpPr>
              <p:spPr bwMode="auto">
                <a:xfrm>
                  <a:off x="1898" y="9231"/>
                  <a:ext cx="456" cy="355"/>
                </a:xfrm>
                <a:prstGeom prst="rect">
                  <a:avLst/>
                </a:prstGeom>
                <a:noFill/>
                <a:ln w="7">
                  <a:solidFill>
                    <a:srgbClr val="A0A0A0"/>
                  </a:solidFill>
                  <a:miter lim="800000"/>
                  <a:headEnd/>
                  <a:tailEnd/>
                </a:ln>
                <a:effectLst/>
              </p:spPr>
              <p:txBody>
                <a:bodyPr/>
                <a:lstStyle/>
                <a:p>
                  <a:endParaRPr lang="es-ES"/>
                </a:p>
              </p:txBody>
            </p:sp>
          </p:grpSp>
          <p:grpSp>
            <p:nvGrpSpPr>
              <p:cNvPr id="30947" name="Group 664"/>
              <p:cNvGrpSpPr>
                <a:grpSpLocks/>
              </p:cNvGrpSpPr>
              <p:nvPr/>
            </p:nvGrpSpPr>
            <p:grpSpPr bwMode="auto">
              <a:xfrm>
                <a:off x="2354" y="9231"/>
                <a:ext cx="456" cy="355"/>
                <a:chOff x="2354" y="9231"/>
                <a:chExt cx="456" cy="355"/>
              </a:xfrm>
            </p:grpSpPr>
            <p:sp>
              <p:nvSpPr>
                <p:cNvPr id="31473" name="Rectangle 665"/>
                <p:cNvSpPr>
                  <a:spLocks noChangeArrowheads="1"/>
                </p:cNvSpPr>
                <p:nvPr/>
              </p:nvSpPr>
              <p:spPr bwMode="auto">
                <a:xfrm>
                  <a:off x="2366" y="923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74" name="Rectangle 666"/>
                <p:cNvSpPr>
                  <a:spLocks noChangeArrowheads="1"/>
                </p:cNvSpPr>
                <p:nvPr/>
              </p:nvSpPr>
              <p:spPr bwMode="auto">
                <a:xfrm>
                  <a:off x="2354" y="9231"/>
                  <a:ext cx="456" cy="355"/>
                </a:xfrm>
                <a:prstGeom prst="rect">
                  <a:avLst/>
                </a:prstGeom>
                <a:noFill/>
                <a:ln w="7">
                  <a:solidFill>
                    <a:srgbClr val="A0A0A0"/>
                  </a:solidFill>
                  <a:miter lim="800000"/>
                  <a:headEnd/>
                  <a:tailEnd/>
                </a:ln>
                <a:effectLst/>
              </p:spPr>
              <p:txBody>
                <a:bodyPr/>
                <a:lstStyle/>
                <a:p>
                  <a:endParaRPr lang="es-ES"/>
                </a:p>
              </p:txBody>
            </p:sp>
          </p:grpSp>
          <p:grpSp>
            <p:nvGrpSpPr>
              <p:cNvPr id="30948" name="Group 667"/>
              <p:cNvGrpSpPr>
                <a:grpSpLocks/>
              </p:cNvGrpSpPr>
              <p:nvPr/>
            </p:nvGrpSpPr>
            <p:grpSpPr bwMode="auto">
              <a:xfrm>
                <a:off x="2810" y="9231"/>
                <a:ext cx="312" cy="355"/>
                <a:chOff x="2810" y="9231"/>
                <a:chExt cx="312" cy="355"/>
              </a:xfrm>
            </p:grpSpPr>
            <p:sp>
              <p:nvSpPr>
                <p:cNvPr id="31471" name="Rectangle 668"/>
                <p:cNvSpPr>
                  <a:spLocks noChangeArrowheads="1"/>
                </p:cNvSpPr>
                <p:nvPr/>
              </p:nvSpPr>
              <p:spPr bwMode="auto">
                <a:xfrm>
                  <a:off x="2822" y="923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6777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72" name="Rectangle 669"/>
                <p:cNvSpPr>
                  <a:spLocks noChangeArrowheads="1"/>
                </p:cNvSpPr>
                <p:nvPr/>
              </p:nvSpPr>
              <p:spPr bwMode="auto">
                <a:xfrm>
                  <a:off x="2810" y="9231"/>
                  <a:ext cx="312" cy="355"/>
                </a:xfrm>
                <a:prstGeom prst="rect">
                  <a:avLst/>
                </a:prstGeom>
                <a:noFill/>
                <a:ln w="7">
                  <a:solidFill>
                    <a:srgbClr val="A0A0A0"/>
                  </a:solidFill>
                  <a:miter lim="800000"/>
                  <a:headEnd/>
                  <a:tailEnd/>
                </a:ln>
                <a:effectLst/>
              </p:spPr>
              <p:txBody>
                <a:bodyPr/>
                <a:lstStyle/>
                <a:p>
                  <a:endParaRPr lang="es-ES"/>
                </a:p>
              </p:txBody>
            </p:sp>
          </p:grpSp>
          <p:grpSp>
            <p:nvGrpSpPr>
              <p:cNvPr id="30949" name="Group 670"/>
              <p:cNvGrpSpPr>
                <a:grpSpLocks/>
              </p:cNvGrpSpPr>
              <p:nvPr/>
            </p:nvGrpSpPr>
            <p:grpSpPr bwMode="auto">
              <a:xfrm>
                <a:off x="3122" y="9231"/>
                <a:ext cx="312" cy="355"/>
                <a:chOff x="3122" y="9231"/>
                <a:chExt cx="312" cy="355"/>
              </a:xfrm>
            </p:grpSpPr>
            <p:sp>
              <p:nvSpPr>
                <p:cNvPr id="31469" name="Rectangle 671"/>
                <p:cNvSpPr>
                  <a:spLocks noChangeArrowheads="1"/>
                </p:cNvSpPr>
                <p:nvPr/>
              </p:nvSpPr>
              <p:spPr bwMode="auto">
                <a:xfrm>
                  <a:off x="3134" y="923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10343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70" name="Rectangle 672"/>
                <p:cNvSpPr>
                  <a:spLocks noChangeArrowheads="1"/>
                </p:cNvSpPr>
                <p:nvPr/>
              </p:nvSpPr>
              <p:spPr bwMode="auto">
                <a:xfrm>
                  <a:off x="3122" y="9231"/>
                  <a:ext cx="312" cy="355"/>
                </a:xfrm>
                <a:prstGeom prst="rect">
                  <a:avLst/>
                </a:prstGeom>
                <a:noFill/>
                <a:ln w="7">
                  <a:solidFill>
                    <a:srgbClr val="A0A0A0"/>
                  </a:solidFill>
                  <a:miter lim="800000"/>
                  <a:headEnd/>
                  <a:tailEnd/>
                </a:ln>
                <a:effectLst/>
              </p:spPr>
              <p:txBody>
                <a:bodyPr/>
                <a:lstStyle/>
                <a:p>
                  <a:endParaRPr lang="es-ES"/>
                </a:p>
              </p:txBody>
            </p:sp>
          </p:grpSp>
          <p:grpSp>
            <p:nvGrpSpPr>
              <p:cNvPr id="30950" name="Group 673"/>
              <p:cNvGrpSpPr>
                <a:grpSpLocks/>
              </p:cNvGrpSpPr>
              <p:nvPr/>
            </p:nvGrpSpPr>
            <p:grpSpPr bwMode="auto">
              <a:xfrm>
                <a:off x="3434" y="9231"/>
                <a:ext cx="312" cy="355"/>
                <a:chOff x="3434" y="9231"/>
                <a:chExt cx="312" cy="355"/>
              </a:xfrm>
            </p:grpSpPr>
            <p:sp>
              <p:nvSpPr>
                <p:cNvPr id="31467" name="Rectangle 674"/>
                <p:cNvSpPr>
                  <a:spLocks noChangeArrowheads="1"/>
                </p:cNvSpPr>
                <p:nvPr/>
              </p:nvSpPr>
              <p:spPr bwMode="auto">
                <a:xfrm>
                  <a:off x="3446" y="923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40,7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68" name="Rectangle 675"/>
                <p:cNvSpPr>
                  <a:spLocks noChangeArrowheads="1"/>
                </p:cNvSpPr>
                <p:nvPr/>
              </p:nvSpPr>
              <p:spPr bwMode="auto">
                <a:xfrm>
                  <a:off x="3434" y="9231"/>
                  <a:ext cx="312" cy="355"/>
                </a:xfrm>
                <a:prstGeom prst="rect">
                  <a:avLst/>
                </a:prstGeom>
                <a:noFill/>
                <a:ln w="7">
                  <a:solidFill>
                    <a:srgbClr val="A0A0A0"/>
                  </a:solidFill>
                  <a:miter lim="800000"/>
                  <a:headEnd/>
                  <a:tailEnd/>
                </a:ln>
                <a:effectLst/>
              </p:spPr>
              <p:txBody>
                <a:bodyPr/>
                <a:lstStyle/>
                <a:p>
                  <a:endParaRPr lang="es-ES"/>
                </a:p>
              </p:txBody>
            </p:sp>
          </p:grpSp>
          <p:grpSp>
            <p:nvGrpSpPr>
              <p:cNvPr id="30951" name="Group 676"/>
              <p:cNvGrpSpPr>
                <a:grpSpLocks/>
              </p:cNvGrpSpPr>
              <p:nvPr/>
            </p:nvGrpSpPr>
            <p:grpSpPr bwMode="auto">
              <a:xfrm>
                <a:off x="3746" y="9231"/>
                <a:ext cx="312" cy="355"/>
                <a:chOff x="3746" y="9231"/>
                <a:chExt cx="312" cy="355"/>
              </a:xfrm>
            </p:grpSpPr>
            <p:sp>
              <p:nvSpPr>
                <p:cNvPr id="31465" name="Rectangle 677"/>
                <p:cNvSpPr>
                  <a:spLocks noChangeArrowheads="1"/>
                </p:cNvSpPr>
                <p:nvPr/>
              </p:nvSpPr>
              <p:spPr bwMode="auto">
                <a:xfrm>
                  <a:off x="3758" y="923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62,1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66" name="Rectangle 678"/>
                <p:cNvSpPr>
                  <a:spLocks noChangeArrowheads="1"/>
                </p:cNvSpPr>
                <p:nvPr/>
              </p:nvSpPr>
              <p:spPr bwMode="auto">
                <a:xfrm>
                  <a:off x="3746" y="9231"/>
                  <a:ext cx="312" cy="355"/>
                </a:xfrm>
                <a:prstGeom prst="rect">
                  <a:avLst/>
                </a:prstGeom>
                <a:noFill/>
                <a:ln w="7">
                  <a:solidFill>
                    <a:srgbClr val="A0A0A0"/>
                  </a:solidFill>
                  <a:miter lim="800000"/>
                  <a:headEnd/>
                  <a:tailEnd/>
                </a:ln>
                <a:effectLst/>
              </p:spPr>
              <p:txBody>
                <a:bodyPr/>
                <a:lstStyle/>
                <a:p>
                  <a:endParaRPr lang="es-ES"/>
                </a:p>
              </p:txBody>
            </p:sp>
          </p:grpSp>
          <p:grpSp>
            <p:nvGrpSpPr>
              <p:cNvPr id="30952" name="Group 679"/>
              <p:cNvGrpSpPr>
                <a:grpSpLocks/>
              </p:cNvGrpSpPr>
              <p:nvPr/>
            </p:nvGrpSpPr>
            <p:grpSpPr bwMode="auto">
              <a:xfrm>
                <a:off x="0" y="9586"/>
                <a:ext cx="914" cy="355"/>
                <a:chOff x="0" y="9586"/>
                <a:chExt cx="914" cy="355"/>
              </a:xfrm>
            </p:grpSpPr>
            <p:sp>
              <p:nvSpPr>
                <p:cNvPr id="31463" name="Rectangle 680"/>
                <p:cNvSpPr>
                  <a:spLocks noChangeArrowheads="1"/>
                </p:cNvSpPr>
                <p:nvPr/>
              </p:nvSpPr>
              <p:spPr bwMode="auto">
                <a:xfrm>
                  <a:off x="12" y="958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Navalcarnero</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64" name="Rectangle 681"/>
                <p:cNvSpPr>
                  <a:spLocks noChangeArrowheads="1"/>
                </p:cNvSpPr>
                <p:nvPr/>
              </p:nvSpPr>
              <p:spPr bwMode="auto">
                <a:xfrm>
                  <a:off x="0" y="9586"/>
                  <a:ext cx="914" cy="355"/>
                </a:xfrm>
                <a:prstGeom prst="rect">
                  <a:avLst/>
                </a:prstGeom>
                <a:noFill/>
                <a:ln w="7">
                  <a:solidFill>
                    <a:srgbClr val="A0A0A0"/>
                  </a:solidFill>
                  <a:miter lim="800000"/>
                  <a:headEnd/>
                  <a:tailEnd/>
                </a:ln>
                <a:effectLst/>
              </p:spPr>
              <p:txBody>
                <a:bodyPr/>
                <a:lstStyle/>
                <a:p>
                  <a:endParaRPr lang="es-ES"/>
                </a:p>
              </p:txBody>
            </p:sp>
          </p:grpSp>
          <p:grpSp>
            <p:nvGrpSpPr>
              <p:cNvPr id="30953" name="Group 682"/>
              <p:cNvGrpSpPr>
                <a:grpSpLocks/>
              </p:cNvGrpSpPr>
              <p:nvPr/>
            </p:nvGrpSpPr>
            <p:grpSpPr bwMode="auto">
              <a:xfrm>
                <a:off x="914" y="9586"/>
                <a:ext cx="456" cy="355"/>
                <a:chOff x="914" y="9586"/>
                <a:chExt cx="456" cy="355"/>
              </a:xfrm>
            </p:grpSpPr>
            <p:sp>
              <p:nvSpPr>
                <p:cNvPr id="31461" name="Rectangle 683"/>
                <p:cNvSpPr>
                  <a:spLocks noChangeArrowheads="1"/>
                </p:cNvSpPr>
                <p:nvPr/>
              </p:nvSpPr>
              <p:spPr bwMode="auto">
                <a:xfrm>
                  <a:off x="926" y="958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27290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62" name="Rectangle 684"/>
                <p:cNvSpPr>
                  <a:spLocks noChangeArrowheads="1"/>
                </p:cNvSpPr>
                <p:nvPr/>
              </p:nvSpPr>
              <p:spPr bwMode="auto">
                <a:xfrm>
                  <a:off x="914" y="9586"/>
                  <a:ext cx="456" cy="355"/>
                </a:xfrm>
                <a:prstGeom prst="rect">
                  <a:avLst/>
                </a:prstGeom>
                <a:noFill/>
                <a:ln w="7">
                  <a:solidFill>
                    <a:srgbClr val="A0A0A0"/>
                  </a:solidFill>
                  <a:miter lim="800000"/>
                  <a:headEnd/>
                  <a:tailEnd/>
                </a:ln>
                <a:effectLst/>
              </p:spPr>
              <p:txBody>
                <a:bodyPr/>
                <a:lstStyle/>
                <a:p>
                  <a:endParaRPr lang="es-ES"/>
                </a:p>
              </p:txBody>
            </p:sp>
          </p:grpSp>
          <p:grpSp>
            <p:nvGrpSpPr>
              <p:cNvPr id="30954" name="Group 685"/>
              <p:cNvGrpSpPr>
                <a:grpSpLocks/>
              </p:cNvGrpSpPr>
              <p:nvPr/>
            </p:nvGrpSpPr>
            <p:grpSpPr bwMode="auto">
              <a:xfrm>
                <a:off x="1370" y="9586"/>
                <a:ext cx="528" cy="355"/>
                <a:chOff x="1370" y="9586"/>
                <a:chExt cx="528" cy="355"/>
              </a:xfrm>
            </p:grpSpPr>
            <p:sp>
              <p:nvSpPr>
                <p:cNvPr id="31459" name="Rectangle 686"/>
                <p:cNvSpPr>
                  <a:spLocks noChangeArrowheads="1"/>
                </p:cNvSpPr>
                <p:nvPr/>
              </p:nvSpPr>
              <p:spPr bwMode="auto">
                <a:xfrm>
                  <a:off x="1382" y="958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217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60" name="Rectangle 687"/>
                <p:cNvSpPr>
                  <a:spLocks noChangeArrowheads="1"/>
                </p:cNvSpPr>
                <p:nvPr/>
              </p:nvSpPr>
              <p:spPr bwMode="auto">
                <a:xfrm>
                  <a:off x="1370" y="9586"/>
                  <a:ext cx="528" cy="355"/>
                </a:xfrm>
                <a:prstGeom prst="rect">
                  <a:avLst/>
                </a:prstGeom>
                <a:noFill/>
                <a:ln w="7">
                  <a:solidFill>
                    <a:srgbClr val="A0A0A0"/>
                  </a:solidFill>
                  <a:miter lim="800000"/>
                  <a:headEnd/>
                  <a:tailEnd/>
                </a:ln>
                <a:effectLst/>
              </p:spPr>
              <p:txBody>
                <a:bodyPr/>
                <a:lstStyle/>
                <a:p>
                  <a:endParaRPr lang="es-ES"/>
                </a:p>
              </p:txBody>
            </p:sp>
          </p:grpSp>
          <p:grpSp>
            <p:nvGrpSpPr>
              <p:cNvPr id="30955" name="Group 688"/>
              <p:cNvGrpSpPr>
                <a:grpSpLocks/>
              </p:cNvGrpSpPr>
              <p:nvPr/>
            </p:nvGrpSpPr>
            <p:grpSpPr bwMode="auto">
              <a:xfrm>
                <a:off x="1898" y="9586"/>
                <a:ext cx="456" cy="355"/>
                <a:chOff x="1898" y="9586"/>
                <a:chExt cx="456" cy="355"/>
              </a:xfrm>
            </p:grpSpPr>
            <p:sp>
              <p:nvSpPr>
                <p:cNvPr id="31457" name="Rectangle 689"/>
                <p:cNvSpPr>
                  <a:spLocks noChangeArrowheads="1"/>
                </p:cNvSpPr>
                <p:nvPr/>
              </p:nvSpPr>
              <p:spPr bwMode="auto">
                <a:xfrm>
                  <a:off x="1910" y="958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58" name="Rectangle 690"/>
                <p:cNvSpPr>
                  <a:spLocks noChangeArrowheads="1"/>
                </p:cNvSpPr>
                <p:nvPr/>
              </p:nvSpPr>
              <p:spPr bwMode="auto">
                <a:xfrm>
                  <a:off x="1898" y="9586"/>
                  <a:ext cx="456" cy="355"/>
                </a:xfrm>
                <a:prstGeom prst="rect">
                  <a:avLst/>
                </a:prstGeom>
                <a:noFill/>
                <a:ln w="7">
                  <a:solidFill>
                    <a:srgbClr val="A0A0A0"/>
                  </a:solidFill>
                  <a:miter lim="800000"/>
                  <a:headEnd/>
                  <a:tailEnd/>
                </a:ln>
                <a:effectLst/>
              </p:spPr>
              <p:txBody>
                <a:bodyPr/>
                <a:lstStyle/>
                <a:p>
                  <a:endParaRPr lang="es-ES"/>
                </a:p>
              </p:txBody>
            </p:sp>
          </p:grpSp>
          <p:grpSp>
            <p:nvGrpSpPr>
              <p:cNvPr id="30956" name="Group 691"/>
              <p:cNvGrpSpPr>
                <a:grpSpLocks/>
              </p:cNvGrpSpPr>
              <p:nvPr/>
            </p:nvGrpSpPr>
            <p:grpSpPr bwMode="auto">
              <a:xfrm>
                <a:off x="2354" y="9586"/>
                <a:ext cx="456" cy="355"/>
                <a:chOff x="2354" y="9586"/>
                <a:chExt cx="456" cy="355"/>
              </a:xfrm>
            </p:grpSpPr>
            <p:sp>
              <p:nvSpPr>
                <p:cNvPr id="31455" name="Rectangle 692"/>
                <p:cNvSpPr>
                  <a:spLocks noChangeArrowheads="1"/>
                </p:cNvSpPr>
                <p:nvPr/>
              </p:nvSpPr>
              <p:spPr bwMode="auto">
                <a:xfrm>
                  <a:off x="2366" y="958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56" name="Rectangle 693"/>
                <p:cNvSpPr>
                  <a:spLocks noChangeArrowheads="1"/>
                </p:cNvSpPr>
                <p:nvPr/>
              </p:nvSpPr>
              <p:spPr bwMode="auto">
                <a:xfrm>
                  <a:off x="2354" y="9586"/>
                  <a:ext cx="456" cy="355"/>
                </a:xfrm>
                <a:prstGeom prst="rect">
                  <a:avLst/>
                </a:prstGeom>
                <a:noFill/>
                <a:ln w="7">
                  <a:solidFill>
                    <a:srgbClr val="A0A0A0"/>
                  </a:solidFill>
                  <a:miter lim="800000"/>
                  <a:headEnd/>
                  <a:tailEnd/>
                </a:ln>
                <a:effectLst/>
              </p:spPr>
              <p:txBody>
                <a:bodyPr/>
                <a:lstStyle/>
                <a:p>
                  <a:endParaRPr lang="es-ES"/>
                </a:p>
              </p:txBody>
            </p:sp>
          </p:grpSp>
          <p:grpSp>
            <p:nvGrpSpPr>
              <p:cNvPr id="30957" name="Group 694"/>
              <p:cNvGrpSpPr>
                <a:grpSpLocks/>
              </p:cNvGrpSpPr>
              <p:nvPr/>
            </p:nvGrpSpPr>
            <p:grpSpPr bwMode="auto">
              <a:xfrm>
                <a:off x="2810" y="9586"/>
                <a:ext cx="312" cy="355"/>
                <a:chOff x="2810" y="9586"/>
                <a:chExt cx="312" cy="355"/>
              </a:xfrm>
            </p:grpSpPr>
            <p:sp>
              <p:nvSpPr>
                <p:cNvPr id="31453" name="Rectangle 695"/>
                <p:cNvSpPr>
                  <a:spLocks noChangeArrowheads="1"/>
                </p:cNvSpPr>
                <p:nvPr/>
              </p:nvSpPr>
              <p:spPr bwMode="auto">
                <a:xfrm>
                  <a:off x="2822" y="958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3032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54" name="Rectangle 696"/>
                <p:cNvSpPr>
                  <a:spLocks noChangeArrowheads="1"/>
                </p:cNvSpPr>
                <p:nvPr/>
              </p:nvSpPr>
              <p:spPr bwMode="auto">
                <a:xfrm>
                  <a:off x="2810" y="9586"/>
                  <a:ext cx="312" cy="355"/>
                </a:xfrm>
                <a:prstGeom prst="rect">
                  <a:avLst/>
                </a:prstGeom>
                <a:noFill/>
                <a:ln w="7">
                  <a:solidFill>
                    <a:srgbClr val="A0A0A0"/>
                  </a:solidFill>
                  <a:miter lim="800000"/>
                  <a:headEnd/>
                  <a:tailEnd/>
                </a:ln>
                <a:effectLst/>
              </p:spPr>
              <p:txBody>
                <a:bodyPr/>
                <a:lstStyle/>
                <a:p>
                  <a:endParaRPr lang="es-ES"/>
                </a:p>
              </p:txBody>
            </p:sp>
          </p:grpSp>
          <p:grpSp>
            <p:nvGrpSpPr>
              <p:cNvPr id="30958" name="Group 697"/>
              <p:cNvGrpSpPr>
                <a:grpSpLocks/>
              </p:cNvGrpSpPr>
              <p:nvPr/>
            </p:nvGrpSpPr>
            <p:grpSpPr bwMode="auto">
              <a:xfrm>
                <a:off x="3122" y="9586"/>
                <a:ext cx="312" cy="355"/>
                <a:chOff x="3122" y="9586"/>
                <a:chExt cx="312" cy="355"/>
              </a:xfrm>
            </p:grpSpPr>
            <p:sp>
              <p:nvSpPr>
                <p:cNvPr id="31451" name="Rectangle 698"/>
                <p:cNvSpPr>
                  <a:spLocks noChangeArrowheads="1"/>
                </p:cNvSpPr>
                <p:nvPr/>
              </p:nvSpPr>
              <p:spPr bwMode="auto">
                <a:xfrm>
                  <a:off x="3134" y="958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6823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52" name="Rectangle 699"/>
                <p:cNvSpPr>
                  <a:spLocks noChangeArrowheads="1"/>
                </p:cNvSpPr>
                <p:nvPr/>
              </p:nvSpPr>
              <p:spPr bwMode="auto">
                <a:xfrm>
                  <a:off x="3122" y="9586"/>
                  <a:ext cx="312" cy="355"/>
                </a:xfrm>
                <a:prstGeom prst="rect">
                  <a:avLst/>
                </a:prstGeom>
                <a:noFill/>
                <a:ln w="7">
                  <a:solidFill>
                    <a:srgbClr val="A0A0A0"/>
                  </a:solidFill>
                  <a:miter lim="800000"/>
                  <a:headEnd/>
                  <a:tailEnd/>
                </a:ln>
                <a:effectLst/>
              </p:spPr>
              <p:txBody>
                <a:bodyPr/>
                <a:lstStyle/>
                <a:p>
                  <a:endParaRPr lang="es-ES"/>
                </a:p>
              </p:txBody>
            </p:sp>
          </p:grpSp>
          <p:grpSp>
            <p:nvGrpSpPr>
              <p:cNvPr id="30959" name="Group 700"/>
              <p:cNvGrpSpPr>
                <a:grpSpLocks/>
              </p:cNvGrpSpPr>
              <p:nvPr/>
            </p:nvGrpSpPr>
            <p:grpSpPr bwMode="auto">
              <a:xfrm>
                <a:off x="3434" y="9586"/>
                <a:ext cx="312" cy="355"/>
                <a:chOff x="3434" y="9586"/>
                <a:chExt cx="312" cy="355"/>
              </a:xfrm>
            </p:grpSpPr>
            <p:sp>
              <p:nvSpPr>
                <p:cNvPr id="31449" name="Rectangle 701"/>
                <p:cNvSpPr>
                  <a:spLocks noChangeArrowheads="1"/>
                </p:cNvSpPr>
                <p:nvPr/>
              </p:nvSpPr>
              <p:spPr bwMode="auto">
                <a:xfrm>
                  <a:off x="3446" y="958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24,1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50" name="Rectangle 702"/>
                <p:cNvSpPr>
                  <a:spLocks noChangeArrowheads="1"/>
                </p:cNvSpPr>
                <p:nvPr/>
              </p:nvSpPr>
              <p:spPr bwMode="auto">
                <a:xfrm>
                  <a:off x="3434" y="9586"/>
                  <a:ext cx="312" cy="355"/>
                </a:xfrm>
                <a:prstGeom prst="rect">
                  <a:avLst/>
                </a:prstGeom>
                <a:noFill/>
                <a:ln w="7">
                  <a:solidFill>
                    <a:srgbClr val="A0A0A0"/>
                  </a:solidFill>
                  <a:miter lim="800000"/>
                  <a:headEnd/>
                  <a:tailEnd/>
                </a:ln>
                <a:effectLst/>
              </p:spPr>
              <p:txBody>
                <a:bodyPr/>
                <a:lstStyle/>
                <a:p>
                  <a:endParaRPr lang="es-ES"/>
                </a:p>
              </p:txBody>
            </p:sp>
          </p:grpSp>
          <p:grpSp>
            <p:nvGrpSpPr>
              <p:cNvPr id="30960" name="Group 703"/>
              <p:cNvGrpSpPr>
                <a:grpSpLocks/>
              </p:cNvGrpSpPr>
              <p:nvPr/>
            </p:nvGrpSpPr>
            <p:grpSpPr bwMode="auto">
              <a:xfrm>
                <a:off x="3746" y="9586"/>
                <a:ext cx="312" cy="355"/>
                <a:chOff x="3746" y="9586"/>
                <a:chExt cx="312" cy="355"/>
              </a:xfrm>
            </p:grpSpPr>
            <p:sp>
              <p:nvSpPr>
                <p:cNvPr id="31447" name="Rectangle 704"/>
                <p:cNvSpPr>
                  <a:spLocks noChangeArrowheads="1"/>
                </p:cNvSpPr>
                <p:nvPr/>
              </p:nvSpPr>
              <p:spPr bwMode="auto">
                <a:xfrm>
                  <a:off x="3758" y="958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54,3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48" name="Rectangle 705"/>
                <p:cNvSpPr>
                  <a:spLocks noChangeArrowheads="1"/>
                </p:cNvSpPr>
                <p:nvPr/>
              </p:nvSpPr>
              <p:spPr bwMode="auto">
                <a:xfrm>
                  <a:off x="3746" y="9586"/>
                  <a:ext cx="312" cy="355"/>
                </a:xfrm>
                <a:prstGeom prst="rect">
                  <a:avLst/>
                </a:prstGeom>
                <a:noFill/>
                <a:ln w="7">
                  <a:solidFill>
                    <a:srgbClr val="A0A0A0"/>
                  </a:solidFill>
                  <a:miter lim="800000"/>
                  <a:headEnd/>
                  <a:tailEnd/>
                </a:ln>
                <a:effectLst/>
              </p:spPr>
              <p:txBody>
                <a:bodyPr/>
                <a:lstStyle/>
                <a:p>
                  <a:endParaRPr lang="es-ES"/>
                </a:p>
              </p:txBody>
            </p:sp>
          </p:grpSp>
          <p:grpSp>
            <p:nvGrpSpPr>
              <p:cNvPr id="30961" name="Group 706"/>
              <p:cNvGrpSpPr>
                <a:grpSpLocks/>
              </p:cNvGrpSpPr>
              <p:nvPr/>
            </p:nvGrpSpPr>
            <p:grpSpPr bwMode="auto">
              <a:xfrm>
                <a:off x="0" y="9941"/>
                <a:ext cx="914" cy="355"/>
                <a:chOff x="0" y="9941"/>
                <a:chExt cx="914" cy="355"/>
              </a:xfrm>
            </p:grpSpPr>
            <p:sp>
              <p:nvSpPr>
                <p:cNvPr id="31445" name="Rectangle 707"/>
                <p:cNvSpPr>
                  <a:spLocks noChangeArrowheads="1"/>
                </p:cNvSpPr>
                <p:nvPr/>
              </p:nvSpPr>
              <p:spPr bwMode="auto">
                <a:xfrm>
                  <a:off x="12" y="994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Parla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46" name="Rectangle 708"/>
                <p:cNvSpPr>
                  <a:spLocks noChangeArrowheads="1"/>
                </p:cNvSpPr>
                <p:nvPr/>
              </p:nvSpPr>
              <p:spPr bwMode="auto">
                <a:xfrm>
                  <a:off x="0" y="9941"/>
                  <a:ext cx="914" cy="355"/>
                </a:xfrm>
                <a:prstGeom prst="rect">
                  <a:avLst/>
                </a:prstGeom>
                <a:noFill/>
                <a:ln w="7">
                  <a:solidFill>
                    <a:srgbClr val="A0A0A0"/>
                  </a:solidFill>
                  <a:miter lim="800000"/>
                  <a:headEnd/>
                  <a:tailEnd/>
                </a:ln>
                <a:effectLst/>
              </p:spPr>
              <p:txBody>
                <a:bodyPr/>
                <a:lstStyle/>
                <a:p>
                  <a:endParaRPr lang="es-ES"/>
                </a:p>
              </p:txBody>
            </p:sp>
          </p:grpSp>
          <p:grpSp>
            <p:nvGrpSpPr>
              <p:cNvPr id="30962" name="Group 709"/>
              <p:cNvGrpSpPr>
                <a:grpSpLocks/>
              </p:cNvGrpSpPr>
              <p:nvPr/>
            </p:nvGrpSpPr>
            <p:grpSpPr bwMode="auto">
              <a:xfrm>
                <a:off x="914" y="9941"/>
                <a:ext cx="456" cy="355"/>
                <a:chOff x="914" y="9941"/>
                <a:chExt cx="456" cy="355"/>
              </a:xfrm>
            </p:grpSpPr>
            <p:sp>
              <p:nvSpPr>
                <p:cNvPr id="31443" name="Rectangle 710"/>
                <p:cNvSpPr>
                  <a:spLocks noChangeArrowheads="1"/>
                </p:cNvSpPr>
                <p:nvPr/>
              </p:nvSpPr>
              <p:spPr bwMode="auto">
                <a:xfrm>
                  <a:off x="926" y="994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79213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44" name="Rectangle 711"/>
                <p:cNvSpPr>
                  <a:spLocks noChangeArrowheads="1"/>
                </p:cNvSpPr>
                <p:nvPr/>
              </p:nvSpPr>
              <p:spPr bwMode="auto">
                <a:xfrm>
                  <a:off x="914" y="9941"/>
                  <a:ext cx="456" cy="355"/>
                </a:xfrm>
                <a:prstGeom prst="rect">
                  <a:avLst/>
                </a:prstGeom>
                <a:noFill/>
                <a:ln w="7">
                  <a:solidFill>
                    <a:srgbClr val="A0A0A0"/>
                  </a:solidFill>
                  <a:miter lim="800000"/>
                  <a:headEnd/>
                  <a:tailEnd/>
                </a:ln>
                <a:effectLst/>
              </p:spPr>
              <p:txBody>
                <a:bodyPr/>
                <a:lstStyle/>
                <a:p>
                  <a:endParaRPr lang="es-ES"/>
                </a:p>
              </p:txBody>
            </p:sp>
          </p:grpSp>
          <p:grpSp>
            <p:nvGrpSpPr>
              <p:cNvPr id="30963" name="Group 712"/>
              <p:cNvGrpSpPr>
                <a:grpSpLocks/>
              </p:cNvGrpSpPr>
              <p:nvPr/>
            </p:nvGrpSpPr>
            <p:grpSpPr bwMode="auto">
              <a:xfrm>
                <a:off x="1370" y="9941"/>
                <a:ext cx="528" cy="355"/>
                <a:chOff x="1370" y="9941"/>
                <a:chExt cx="528" cy="355"/>
              </a:xfrm>
            </p:grpSpPr>
            <p:sp>
              <p:nvSpPr>
                <p:cNvPr id="31441" name="Rectangle 713"/>
                <p:cNvSpPr>
                  <a:spLocks noChangeArrowheads="1"/>
                </p:cNvSpPr>
                <p:nvPr/>
              </p:nvSpPr>
              <p:spPr bwMode="auto">
                <a:xfrm>
                  <a:off x="1382" y="994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858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42" name="Rectangle 714"/>
                <p:cNvSpPr>
                  <a:spLocks noChangeArrowheads="1"/>
                </p:cNvSpPr>
                <p:nvPr/>
              </p:nvSpPr>
              <p:spPr bwMode="auto">
                <a:xfrm>
                  <a:off x="1370" y="9941"/>
                  <a:ext cx="528" cy="355"/>
                </a:xfrm>
                <a:prstGeom prst="rect">
                  <a:avLst/>
                </a:prstGeom>
                <a:noFill/>
                <a:ln w="7">
                  <a:solidFill>
                    <a:srgbClr val="A0A0A0"/>
                  </a:solidFill>
                  <a:miter lim="800000"/>
                  <a:headEnd/>
                  <a:tailEnd/>
                </a:ln>
                <a:effectLst/>
              </p:spPr>
              <p:txBody>
                <a:bodyPr/>
                <a:lstStyle/>
                <a:p>
                  <a:endParaRPr lang="es-ES"/>
                </a:p>
              </p:txBody>
            </p:sp>
          </p:grpSp>
          <p:grpSp>
            <p:nvGrpSpPr>
              <p:cNvPr id="30964" name="Group 715"/>
              <p:cNvGrpSpPr>
                <a:grpSpLocks/>
              </p:cNvGrpSpPr>
              <p:nvPr/>
            </p:nvGrpSpPr>
            <p:grpSpPr bwMode="auto">
              <a:xfrm>
                <a:off x="1898" y="9941"/>
                <a:ext cx="456" cy="355"/>
                <a:chOff x="1898" y="9941"/>
                <a:chExt cx="456" cy="355"/>
              </a:xfrm>
            </p:grpSpPr>
            <p:sp>
              <p:nvSpPr>
                <p:cNvPr id="31439" name="Rectangle 716"/>
                <p:cNvSpPr>
                  <a:spLocks noChangeArrowheads="1"/>
                </p:cNvSpPr>
                <p:nvPr/>
              </p:nvSpPr>
              <p:spPr bwMode="auto">
                <a:xfrm>
                  <a:off x="1910" y="994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40" name="Rectangle 717"/>
                <p:cNvSpPr>
                  <a:spLocks noChangeArrowheads="1"/>
                </p:cNvSpPr>
                <p:nvPr/>
              </p:nvSpPr>
              <p:spPr bwMode="auto">
                <a:xfrm>
                  <a:off x="1898" y="9941"/>
                  <a:ext cx="456" cy="355"/>
                </a:xfrm>
                <a:prstGeom prst="rect">
                  <a:avLst/>
                </a:prstGeom>
                <a:noFill/>
                <a:ln w="7">
                  <a:solidFill>
                    <a:srgbClr val="A0A0A0"/>
                  </a:solidFill>
                  <a:miter lim="800000"/>
                  <a:headEnd/>
                  <a:tailEnd/>
                </a:ln>
                <a:effectLst/>
              </p:spPr>
              <p:txBody>
                <a:bodyPr/>
                <a:lstStyle/>
                <a:p>
                  <a:endParaRPr lang="es-ES"/>
                </a:p>
              </p:txBody>
            </p:sp>
          </p:grpSp>
          <p:grpSp>
            <p:nvGrpSpPr>
              <p:cNvPr id="30965" name="Group 718"/>
              <p:cNvGrpSpPr>
                <a:grpSpLocks/>
              </p:cNvGrpSpPr>
              <p:nvPr/>
            </p:nvGrpSpPr>
            <p:grpSpPr bwMode="auto">
              <a:xfrm>
                <a:off x="2354" y="9941"/>
                <a:ext cx="456" cy="355"/>
                <a:chOff x="2354" y="9941"/>
                <a:chExt cx="456" cy="355"/>
              </a:xfrm>
            </p:grpSpPr>
            <p:sp>
              <p:nvSpPr>
                <p:cNvPr id="31437" name="Rectangle 719"/>
                <p:cNvSpPr>
                  <a:spLocks noChangeArrowheads="1"/>
                </p:cNvSpPr>
                <p:nvPr/>
              </p:nvSpPr>
              <p:spPr bwMode="auto">
                <a:xfrm>
                  <a:off x="2366" y="994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38" name="Rectangle 720"/>
                <p:cNvSpPr>
                  <a:spLocks noChangeArrowheads="1"/>
                </p:cNvSpPr>
                <p:nvPr/>
              </p:nvSpPr>
              <p:spPr bwMode="auto">
                <a:xfrm>
                  <a:off x="2354" y="9941"/>
                  <a:ext cx="456" cy="355"/>
                </a:xfrm>
                <a:prstGeom prst="rect">
                  <a:avLst/>
                </a:prstGeom>
                <a:noFill/>
                <a:ln w="7">
                  <a:solidFill>
                    <a:srgbClr val="A0A0A0"/>
                  </a:solidFill>
                  <a:miter lim="800000"/>
                  <a:headEnd/>
                  <a:tailEnd/>
                </a:ln>
                <a:effectLst/>
              </p:spPr>
              <p:txBody>
                <a:bodyPr/>
                <a:lstStyle/>
                <a:p>
                  <a:endParaRPr lang="es-ES"/>
                </a:p>
              </p:txBody>
            </p:sp>
          </p:grpSp>
          <p:grpSp>
            <p:nvGrpSpPr>
              <p:cNvPr id="30966" name="Group 721"/>
              <p:cNvGrpSpPr>
                <a:grpSpLocks/>
              </p:cNvGrpSpPr>
              <p:nvPr/>
            </p:nvGrpSpPr>
            <p:grpSpPr bwMode="auto">
              <a:xfrm>
                <a:off x="2810" y="9941"/>
                <a:ext cx="312" cy="355"/>
                <a:chOff x="2810" y="9941"/>
                <a:chExt cx="312" cy="355"/>
              </a:xfrm>
            </p:grpSpPr>
            <p:sp>
              <p:nvSpPr>
                <p:cNvPr id="31435" name="Rectangle 722"/>
                <p:cNvSpPr>
                  <a:spLocks noChangeArrowheads="1"/>
                </p:cNvSpPr>
                <p:nvPr/>
              </p:nvSpPr>
              <p:spPr bwMode="auto">
                <a:xfrm>
                  <a:off x="2822" y="994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3601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36" name="Rectangle 723"/>
                <p:cNvSpPr>
                  <a:spLocks noChangeArrowheads="1"/>
                </p:cNvSpPr>
                <p:nvPr/>
              </p:nvSpPr>
              <p:spPr bwMode="auto">
                <a:xfrm>
                  <a:off x="2810" y="9941"/>
                  <a:ext cx="312" cy="355"/>
                </a:xfrm>
                <a:prstGeom prst="rect">
                  <a:avLst/>
                </a:prstGeom>
                <a:noFill/>
                <a:ln w="7">
                  <a:solidFill>
                    <a:srgbClr val="A0A0A0"/>
                  </a:solidFill>
                  <a:miter lim="800000"/>
                  <a:headEnd/>
                  <a:tailEnd/>
                </a:ln>
                <a:effectLst/>
              </p:spPr>
              <p:txBody>
                <a:bodyPr/>
                <a:lstStyle/>
                <a:p>
                  <a:endParaRPr lang="es-ES"/>
                </a:p>
              </p:txBody>
            </p:sp>
          </p:grpSp>
          <p:grpSp>
            <p:nvGrpSpPr>
              <p:cNvPr id="30967" name="Group 724"/>
              <p:cNvGrpSpPr>
                <a:grpSpLocks/>
              </p:cNvGrpSpPr>
              <p:nvPr/>
            </p:nvGrpSpPr>
            <p:grpSpPr bwMode="auto">
              <a:xfrm>
                <a:off x="3122" y="9941"/>
                <a:ext cx="312" cy="355"/>
                <a:chOff x="3122" y="9941"/>
                <a:chExt cx="312" cy="355"/>
              </a:xfrm>
            </p:grpSpPr>
            <p:sp>
              <p:nvSpPr>
                <p:cNvPr id="31433" name="Rectangle 725"/>
                <p:cNvSpPr>
                  <a:spLocks noChangeArrowheads="1"/>
                </p:cNvSpPr>
                <p:nvPr/>
              </p:nvSpPr>
              <p:spPr bwMode="auto">
                <a:xfrm>
                  <a:off x="3134" y="994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8801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34" name="Rectangle 726"/>
                <p:cNvSpPr>
                  <a:spLocks noChangeArrowheads="1"/>
                </p:cNvSpPr>
                <p:nvPr/>
              </p:nvSpPr>
              <p:spPr bwMode="auto">
                <a:xfrm>
                  <a:off x="3122" y="9941"/>
                  <a:ext cx="312" cy="355"/>
                </a:xfrm>
                <a:prstGeom prst="rect">
                  <a:avLst/>
                </a:prstGeom>
                <a:noFill/>
                <a:ln w="7">
                  <a:solidFill>
                    <a:srgbClr val="A0A0A0"/>
                  </a:solidFill>
                  <a:miter lim="800000"/>
                  <a:headEnd/>
                  <a:tailEnd/>
                </a:ln>
                <a:effectLst/>
              </p:spPr>
              <p:txBody>
                <a:bodyPr/>
                <a:lstStyle/>
                <a:p>
                  <a:endParaRPr lang="es-ES"/>
                </a:p>
              </p:txBody>
            </p:sp>
          </p:grpSp>
          <p:grpSp>
            <p:nvGrpSpPr>
              <p:cNvPr id="30968" name="Group 727"/>
              <p:cNvGrpSpPr>
                <a:grpSpLocks/>
              </p:cNvGrpSpPr>
              <p:nvPr/>
            </p:nvGrpSpPr>
            <p:grpSpPr bwMode="auto">
              <a:xfrm>
                <a:off x="3434" y="9941"/>
                <a:ext cx="312" cy="355"/>
                <a:chOff x="3434" y="9941"/>
                <a:chExt cx="312" cy="355"/>
              </a:xfrm>
            </p:grpSpPr>
            <p:sp>
              <p:nvSpPr>
                <p:cNvPr id="31431" name="Rectangle 728"/>
                <p:cNvSpPr>
                  <a:spLocks noChangeArrowheads="1"/>
                </p:cNvSpPr>
                <p:nvPr/>
              </p:nvSpPr>
              <p:spPr bwMode="auto">
                <a:xfrm>
                  <a:off x="3446" y="994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39,0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32" name="Rectangle 729"/>
                <p:cNvSpPr>
                  <a:spLocks noChangeArrowheads="1"/>
                </p:cNvSpPr>
                <p:nvPr/>
              </p:nvSpPr>
              <p:spPr bwMode="auto">
                <a:xfrm>
                  <a:off x="3434" y="9941"/>
                  <a:ext cx="312" cy="355"/>
                </a:xfrm>
                <a:prstGeom prst="rect">
                  <a:avLst/>
                </a:prstGeom>
                <a:noFill/>
                <a:ln w="7">
                  <a:solidFill>
                    <a:srgbClr val="A0A0A0"/>
                  </a:solidFill>
                  <a:miter lim="800000"/>
                  <a:headEnd/>
                  <a:tailEnd/>
                </a:ln>
                <a:effectLst/>
              </p:spPr>
              <p:txBody>
                <a:bodyPr/>
                <a:lstStyle/>
                <a:p>
                  <a:endParaRPr lang="es-ES"/>
                </a:p>
              </p:txBody>
            </p:sp>
          </p:grpSp>
          <p:grpSp>
            <p:nvGrpSpPr>
              <p:cNvPr id="30969" name="Group 730"/>
              <p:cNvGrpSpPr>
                <a:grpSpLocks/>
              </p:cNvGrpSpPr>
              <p:nvPr/>
            </p:nvGrpSpPr>
            <p:grpSpPr bwMode="auto">
              <a:xfrm>
                <a:off x="3746" y="9941"/>
                <a:ext cx="312" cy="355"/>
                <a:chOff x="3746" y="9941"/>
                <a:chExt cx="312" cy="355"/>
              </a:xfrm>
            </p:grpSpPr>
            <p:sp>
              <p:nvSpPr>
                <p:cNvPr id="31429" name="Rectangle 731"/>
                <p:cNvSpPr>
                  <a:spLocks noChangeArrowheads="1"/>
                </p:cNvSpPr>
                <p:nvPr/>
              </p:nvSpPr>
              <p:spPr bwMode="auto">
                <a:xfrm>
                  <a:off x="3758" y="994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95,3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30" name="Rectangle 732"/>
                <p:cNvSpPr>
                  <a:spLocks noChangeArrowheads="1"/>
                </p:cNvSpPr>
                <p:nvPr/>
              </p:nvSpPr>
              <p:spPr bwMode="auto">
                <a:xfrm>
                  <a:off x="3746" y="9941"/>
                  <a:ext cx="312" cy="355"/>
                </a:xfrm>
                <a:prstGeom prst="rect">
                  <a:avLst/>
                </a:prstGeom>
                <a:noFill/>
                <a:ln w="7">
                  <a:solidFill>
                    <a:srgbClr val="A0A0A0"/>
                  </a:solidFill>
                  <a:miter lim="800000"/>
                  <a:headEnd/>
                  <a:tailEnd/>
                </a:ln>
                <a:effectLst/>
              </p:spPr>
              <p:txBody>
                <a:bodyPr/>
                <a:lstStyle/>
                <a:p>
                  <a:endParaRPr lang="es-ES"/>
                </a:p>
              </p:txBody>
            </p:sp>
          </p:grpSp>
          <p:grpSp>
            <p:nvGrpSpPr>
              <p:cNvPr id="30970" name="Group 733"/>
              <p:cNvGrpSpPr>
                <a:grpSpLocks/>
              </p:cNvGrpSpPr>
              <p:nvPr/>
            </p:nvGrpSpPr>
            <p:grpSpPr bwMode="auto">
              <a:xfrm>
                <a:off x="0" y="10296"/>
                <a:ext cx="914" cy="355"/>
                <a:chOff x="0" y="10296"/>
                <a:chExt cx="914" cy="355"/>
              </a:xfrm>
            </p:grpSpPr>
            <p:sp>
              <p:nvSpPr>
                <p:cNvPr id="31427" name="Rectangle 734"/>
                <p:cNvSpPr>
                  <a:spLocks noChangeArrowheads="1"/>
                </p:cNvSpPr>
                <p:nvPr/>
              </p:nvSpPr>
              <p:spPr bwMode="auto">
                <a:xfrm>
                  <a:off x="12" y="1029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Pinares (Los)</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28" name="Rectangle 735"/>
                <p:cNvSpPr>
                  <a:spLocks noChangeArrowheads="1"/>
                </p:cNvSpPr>
                <p:nvPr/>
              </p:nvSpPr>
              <p:spPr bwMode="auto">
                <a:xfrm>
                  <a:off x="0" y="10296"/>
                  <a:ext cx="914" cy="355"/>
                </a:xfrm>
                <a:prstGeom prst="rect">
                  <a:avLst/>
                </a:prstGeom>
                <a:noFill/>
                <a:ln w="7">
                  <a:solidFill>
                    <a:srgbClr val="A0A0A0"/>
                  </a:solidFill>
                  <a:miter lim="800000"/>
                  <a:headEnd/>
                  <a:tailEnd/>
                </a:ln>
                <a:effectLst/>
              </p:spPr>
              <p:txBody>
                <a:bodyPr/>
                <a:lstStyle/>
                <a:p>
                  <a:endParaRPr lang="es-ES"/>
                </a:p>
              </p:txBody>
            </p:sp>
          </p:grpSp>
          <p:grpSp>
            <p:nvGrpSpPr>
              <p:cNvPr id="30971" name="Group 736"/>
              <p:cNvGrpSpPr>
                <a:grpSpLocks/>
              </p:cNvGrpSpPr>
              <p:nvPr/>
            </p:nvGrpSpPr>
            <p:grpSpPr bwMode="auto">
              <a:xfrm>
                <a:off x="914" y="10296"/>
                <a:ext cx="456" cy="355"/>
                <a:chOff x="914" y="10296"/>
                <a:chExt cx="456" cy="355"/>
              </a:xfrm>
            </p:grpSpPr>
            <p:sp>
              <p:nvSpPr>
                <p:cNvPr id="31425" name="Rectangle 737"/>
                <p:cNvSpPr>
                  <a:spLocks noChangeArrowheads="1"/>
                </p:cNvSpPr>
                <p:nvPr/>
              </p:nvSpPr>
              <p:spPr bwMode="auto">
                <a:xfrm>
                  <a:off x="926" y="1029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22305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26" name="Rectangle 738"/>
                <p:cNvSpPr>
                  <a:spLocks noChangeArrowheads="1"/>
                </p:cNvSpPr>
                <p:nvPr/>
              </p:nvSpPr>
              <p:spPr bwMode="auto">
                <a:xfrm>
                  <a:off x="914" y="10296"/>
                  <a:ext cx="456" cy="355"/>
                </a:xfrm>
                <a:prstGeom prst="rect">
                  <a:avLst/>
                </a:prstGeom>
                <a:noFill/>
                <a:ln w="7">
                  <a:solidFill>
                    <a:srgbClr val="A0A0A0"/>
                  </a:solidFill>
                  <a:miter lim="800000"/>
                  <a:headEnd/>
                  <a:tailEnd/>
                </a:ln>
                <a:effectLst/>
              </p:spPr>
              <p:txBody>
                <a:bodyPr/>
                <a:lstStyle/>
                <a:p>
                  <a:endParaRPr lang="es-ES"/>
                </a:p>
              </p:txBody>
            </p:sp>
          </p:grpSp>
          <p:grpSp>
            <p:nvGrpSpPr>
              <p:cNvPr id="30972" name="Group 739"/>
              <p:cNvGrpSpPr>
                <a:grpSpLocks/>
              </p:cNvGrpSpPr>
              <p:nvPr/>
            </p:nvGrpSpPr>
            <p:grpSpPr bwMode="auto">
              <a:xfrm>
                <a:off x="1370" y="10296"/>
                <a:ext cx="528" cy="355"/>
                <a:chOff x="1370" y="10296"/>
                <a:chExt cx="528" cy="355"/>
              </a:xfrm>
            </p:grpSpPr>
            <p:sp>
              <p:nvSpPr>
                <p:cNvPr id="31423" name="Rectangle 740"/>
                <p:cNvSpPr>
                  <a:spLocks noChangeArrowheads="1"/>
                </p:cNvSpPr>
                <p:nvPr/>
              </p:nvSpPr>
              <p:spPr bwMode="auto">
                <a:xfrm>
                  <a:off x="1382" y="1029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253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24" name="Rectangle 741"/>
                <p:cNvSpPr>
                  <a:spLocks noChangeArrowheads="1"/>
                </p:cNvSpPr>
                <p:nvPr/>
              </p:nvSpPr>
              <p:spPr bwMode="auto">
                <a:xfrm>
                  <a:off x="1370" y="10296"/>
                  <a:ext cx="528" cy="355"/>
                </a:xfrm>
                <a:prstGeom prst="rect">
                  <a:avLst/>
                </a:prstGeom>
                <a:noFill/>
                <a:ln w="7">
                  <a:solidFill>
                    <a:srgbClr val="A0A0A0"/>
                  </a:solidFill>
                  <a:miter lim="800000"/>
                  <a:headEnd/>
                  <a:tailEnd/>
                </a:ln>
                <a:effectLst/>
              </p:spPr>
              <p:txBody>
                <a:bodyPr/>
                <a:lstStyle/>
                <a:p>
                  <a:endParaRPr lang="es-ES"/>
                </a:p>
              </p:txBody>
            </p:sp>
          </p:grpSp>
          <p:grpSp>
            <p:nvGrpSpPr>
              <p:cNvPr id="30973" name="Group 742"/>
              <p:cNvGrpSpPr>
                <a:grpSpLocks/>
              </p:cNvGrpSpPr>
              <p:nvPr/>
            </p:nvGrpSpPr>
            <p:grpSpPr bwMode="auto">
              <a:xfrm>
                <a:off x="1898" y="10296"/>
                <a:ext cx="456" cy="355"/>
                <a:chOff x="1898" y="10296"/>
                <a:chExt cx="456" cy="355"/>
              </a:xfrm>
            </p:grpSpPr>
            <p:sp>
              <p:nvSpPr>
                <p:cNvPr id="31421" name="Rectangle 743"/>
                <p:cNvSpPr>
                  <a:spLocks noChangeArrowheads="1"/>
                </p:cNvSpPr>
                <p:nvPr/>
              </p:nvSpPr>
              <p:spPr bwMode="auto">
                <a:xfrm>
                  <a:off x="1910" y="1029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22" name="Rectangle 744"/>
                <p:cNvSpPr>
                  <a:spLocks noChangeArrowheads="1"/>
                </p:cNvSpPr>
                <p:nvPr/>
              </p:nvSpPr>
              <p:spPr bwMode="auto">
                <a:xfrm>
                  <a:off x="1898" y="10296"/>
                  <a:ext cx="456" cy="355"/>
                </a:xfrm>
                <a:prstGeom prst="rect">
                  <a:avLst/>
                </a:prstGeom>
                <a:noFill/>
                <a:ln w="7">
                  <a:solidFill>
                    <a:srgbClr val="A0A0A0"/>
                  </a:solidFill>
                  <a:miter lim="800000"/>
                  <a:headEnd/>
                  <a:tailEnd/>
                </a:ln>
                <a:effectLst/>
              </p:spPr>
              <p:txBody>
                <a:bodyPr/>
                <a:lstStyle/>
                <a:p>
                  <a:endParaRPr lang="es-ES"/>
                </a:p>
              </p:txBody>
            </p:sp>
          </p:grpSp>
          <p:grpSp>
            <p:nvGrpSpPr>
              <p:cNvPr id="30974" name="Group 745"/>
              <p:cNvGrpSpPr>
                <a:grpSpLocks/>
              </p:cNvGrpSpPr>
              <p:nvPr/>
            </p:nvGrpSpPr>
            <p:grpSpPr bwMode="auto">
              <a:xfrm>
                <a:off x="2354" y="10296"/>
                <a:ext cx="456" cy="355"/>
                <a:chOff x="2354" y="10296"/>
                <a:chExt cx="456" cy="355"/>
              </a:xfrm>
            </p:grpSpPr>
            <p:sp>
              <p:nvSpPr>
                <p:cNvPr id="31419" name="Rectangle 746"/>
                <p:cNvSpPr>
                  <a:spLocks noChangeArrowheads="1"/>
                </p:cNvSpPr>
                <p:nvPr/>
              </p:nvSpPr>
              <p:spPr bwMode="auto">
                <a:xfrm>
                  <a:off x="2366" y="1029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20" name="Rectangle 747"/>
                <p:cNvSpPr>
                  <a:spLocks noChangeArrowheads="1"/>
                </p:cNvSpPr>
                <p:nvPr/>
              </p:nvSpPr>
              <p:spPr bwMode="auto">
                <a:xfrm>
                  <a:off x="2354" y="10296"/>
                  <a:ext cx="456" cy="355"/>
                </a:xfrm>
                <a:prstGeom prst="rect">
                  <a:avLst/>
                </a:prstGeom>
                <a:noFill/>
                <a:ln w="7">
                  <a:solidFill>
                    <a:srgbClr val="A0A0A0"/>
                  </a:solidFill>
                  <a:miter lim="800000"/>
                  <a:headEnd/>
                  <a:tailEnd/>
                </a:ln>
                <a:effectLst/>
              </p:spPr>
              <p:txBody>
                <a:bodyPr/>
                <a:lstStyle/>
                <a:p>
                  <a:endParaRPr lang="es-ES"/>
                </a:p>
              </p:txBody>
            </p:sp>
          </p:grpSp>
          <p:grpSp>
            <p:nvGrpSpPr>
              <p:cNvPr id="30975" name="Group 748"/>
              <p:cNvGrpSpPr>
                <a:grpSpLocks/>
              </p:cNvGrpSpPr>
              <p:nvPr/>
            </p:nvGrpSpPr>
            <p:grpSpPr bwMode="auto">
              <a:xfrm>
                <a:off x="2810" y="10296"/>
                <a:ext cx="312" cy="355"/>
                <a:chOff x="2810" y="10296"/>
                <a:chExt cx="312" cy="355"/>
              </a:xfrm>
            </p:grpSpPr>
            <p:sp>
              <p:nvSpPr>
                <p:cNvPr id="31417" name="Rectangle 749"/>
                <p:cNvSpPr>
                  <a:spLocks noChangeArrowheads="1"/>
                </p:cNvSpPr>
                <p:nvPr/>
              </p:nvSpPr>
              <p:spPr bwMode="auto">
                <a:xfrm>
                  <a:off x="2822" y="1029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2478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18" name="Rectangle 750"/>
                <p:cNvSpPr>
                  <a:spLocks noChangeArrowheads="1"/>
                </p:cNvSpPr>
                <p:nvPr/>
              </p:nvSpPr>
              <p:spPr bwMode="auto">
                <a:xfrm>
                  <a:off x="2810" y="10296"/>
                  <a:ext cx="312" cy="355"/>
                </a:xfrm>
                <a:prstGeom prst="rect">
                  <a:avLst/>
                </a:prstGeom>
                <a:noFill/>
                <a:ln w="7">
                  <a:solidFill>
                    <a:srgbClr val="A0A0A0"/>
                  </a:solidFill>
                  <a:miter lim="800000"/>
                  <a:headEnd/>
                  <a:tailEnd/>
                </a:ln>
                <a:effectLst/>
              </p:spPr>
              <p:txBody>
                <a:bodyPr/>
                <a:lstStyle/>
                <a:p>
                  <a:endParaRPr lang="es-ES"/>
                </a:p>
              </p:txBody>
            </p:sp>
          </p:grpSp>
          <p:grpSp>
            <p:nvGrpSpPr>
              <p:cNvPr id="30976" name="Group 751"/>
              <p:cNvGrpSpPr>
                <a:grpSpLocks/>
              </p:cNvGrpSpPr>
              <p:nvPr/>
            </p:nvGrpSpPr>
            <p:grpSpPr bwMode="auto">
              <a:xfrm>
                <a:off x="3122" y="10296"/>
                <a:ext cx="312" cy="355"/>
                <a:chOff x="3122" y="10296"/>
                <a:chExt cx="312" cy="355"/>
              </a:xfrm>
            </p:grpSpPr>
            <p:sp>
              <p:nvSpPr>
                <p:cNvPr id="31415" name="Rectangle 752"/>
                <p:cNvSpPr>
                  <a:spLocks noChangeArrowheads="1"/>
                </p:cNvSpPr>
                <p:nvPr/>
              </p:nvSpPr>
              <p:spPr bwMode="auto">
                <a:xfrm>
                  <a:off x="3134" y="1029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5576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16" name="Rectangle 753"/>
                <p:cNvSpPr>
                  <a:spLocks noChangeArrowheads="1"/>
                </p:cNvSpPr>
                <p:nvPr/>
              </p:nvSpPr>
              <p:spPr bwMode="auto">
                <a:xfrm>
                  <a:off x="3122" y="10296"/>
                  <a:ext cx="312" cy="355"/>
                </a:xfrm>
                <a:prstGeom prst="rect">
                  <a:avLst/>
                </a:prstGeom>
                <a:noFill/>
                <a:ln w="7">
                  <a:solidFill>
                    <a:srgbClr val="A0A0A0"/>
                  </a:solidFill>
                  <a:miter lim="800000"/>
                  <a:headEnd/>
                  <a:tailEnd/>
                </a:ln>
                <a:effectLst/>
              </p:spPr>
              <p:txBody>
                <a:bodyPr/>
                <a:lstStyle/>
                <a:p>
                  <a:endParaRPr lang="es-ES"/>
                </a:p>
              </p:txBody>
            </p:sp>
          </p:grpSp>
          <p:grpSp>
            <p:nvGrpSpPr>
              <p:cNvPr id="30977" name="Group 754"/>
              <p:cNvGrpSpPr>
                <a:grpSpLocks/>
              </p:cNvGrpSpPr>
              <p:nvPr/>
            </p:nvGrpSpPr>
            <p:grpSpPr bwMode="auto">
              <a:xfrm>
                <a:off x="3434" y="10296"/>
                <a:ext cx="312" cy="355"/>
                <a:chOff x="3434" y="10296"/>
                <a:chExt cx="312" cy="355"/>
              </a:xfrm>
            </p:grpSpPr>
            <p:sp>
              <p:nvSpPr>
                <p:cNvPr id="31413" name="Rectangle 755"/>
                <p:cNvSpPr>
                  <a:spLocks noChangeArrowheads="1"/>
                </p:cNvSpPr>
                <p:nvPr/>
              </p:nvSpPr>
              <p:spPr bwMode="auto">
                <a:xfrm>
                  <a:off x="3446" y="1029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28,1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14" name="Rectangle 756"/>
                <p:cNvSpPr>
                  <a:spLocks noChangeArrowheads="1"/>
                </p:cNvSpPr>
                <p:nvPr/>
              </p:nvSpPr>
              <p:spPr bwMode="auto">
                <a:xfrm>
                  <a:off x="3434" y="10296"/>
                  <a:ext cx="312" cy="355"/>
                </a:xfrm>
                <a:prstGeom prst="rect">
                  <a:avLst/>
                </a:prstGeom>
                <a:noFill/>
                <a:ln w="7">
                  <a:solidFill>
                    <a:srgbClr val="A0A0A0"/>
                  </a:solidFill>
                  <a:miter lim="800000"/>
                  <a:headEnd/>
                  <a:tailEnd/>
                </a:ln>
                <a:effectLst/>
              </p:spPr>
              <p:txBody>
                <a:bodyPr/>
                <a:lstStyle/>
                <a:p>
                  <a:endParaRPr lang="es-ES"/>
                </a:p>
              </p:txBody>
            </p:sp>
          </p:grpSp>
          <p:grpSp>
            <p:nvGrpSpPr>
              <p:cNvPr id="30978" name="Group 757"/>
              <p:cNvGrpSpPr>
                <a:grpSpLocks/>
              </p:cNvGrpSpPr>
              <p:nvPr/>
            </p:nvGrpSpPr>
            <p:grpSpPr bwMode="auto">
              <a:xfrm>
                <a:off x="3746" y="10296"/>
                <a:ext cx="312" cy="355"/>
                <a:chOff x="3746" y="10296"/>
                <a:chExt cx="312" cy="355"/>
              </a:xfrm>
            </p:grpSpPr>
            <p:sp>
              <p:nvSpPr>
                <p:cNvPr id="31411" name="Rectangle 758"/>
                <p:cNvSpPr>
                  <a:spLocks noChangeArrowheads="1"/>
                </p:cNvSpPr>
                <p:nvPr/>
              </p:nvSpPr>
              <p:spPr bwMode="auto">
                <a:xfrm>
                  <a:off x="3758" y="1029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63,3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12" name="Rectangle 759"/>
                <p:cNvSpPr>
                  <a:spLocks noChangeArrowheads="1"/>
                </p:cNvSpPr>
                <p:nvPr/>
              </p:nvSpPr>
              <p:spPr bwMode="auto">
                <a:xfrm>
                  <a:off x="3746" y="10296"/>
                  <a:ext cx="312" cy="355"/>
                </a:xfrm>
                <a:prstGeom prst="rect">
                  <a:avLst/>
                </a:prstGeom>
                <a:noFill/>
                <a:ln w="7">
                  <a:solidFill>
                    <a:srgbClr val="A0A0A0"/>
                  </a:solidFill>
                  <a:miter lim="800000"/>
                  <a:headEnd/>
                  <a:tailEnd/>
                </a:ln>
                <a:effectLst/>
              </p:spPr>
              <p:txBody>
                <a:bodyPr/>
                <a:lstStyle/>
                <a:p>
                  <a:endParaRPr lang="es-ES"/>
                </a:p>
              </p:txBody>
            </p:sp>
          </p:grpSp>
          <p:grpSp>
            <p:nvGrpSpPr>
              <p:cNvPr id="30979" name="Group 760"/>
              <p:cNvGrpSpPr>
                <a:grpSpLocks/>
              </p:cNvGrpSpPr>
              <p:nvPr/>
            </p:nvGrpSpPr>
            <p:grpSpPr bwMode="auto">
              <a:xfrm>
                <a:off x="0" y="10651"/>
                <a:ext cx="914" cy="355"/>
                <a:chOff x="0" y="10651"/>
                <a:chExt cx="914" cy="355"/>
              </a:xfrm>
            </p:grpSpPr>
            <p:sp>
              <p:nvSpPr>
                <p:cNvPr id="31409" name="Rectangle 761"/>
                <p:cNvSpPr>
                  <a:spLocks noChangeArrowheads="1"/>
                </p:cNvSpPr>
                <p:nvPr/>
              </p:nvSpPr>
              <p:spPr bwMode="auto">
                <a:xfrm>
                  <a:off x="12" y="1065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Pinto</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10" name="Rectangle 762"/>
                <p:cNvSpPr>
                  <a:spLocks noChangeArrowheads="1"/>
                </p:cNvSpPr>
                <p:nvPr/>
              </p:nvSpPr>
              <p:spPr bwMode="auto">
                <a:xfrm>
                  <a:off x="0" y="10651"/>
                  <a:ext cx="914" cy="355"/>
                </a:xfrm>
                <a:prstGeom prst="rect">
                  <a:avLst/>
                </a:prstGeom>
                <a:noFill/>
                <a:ln w="7">
                  <a:solidFill>
                    <a:srgbClr val="A0A0A0"/>
                  </a:solidFill>
                  <a:miter lim="800000"/>
                  <a:headEnd/>
                  <a:tailEnd/>
                </a:ln>
                <a:effectLst/>
              </p:spPr>
              <p:txBody>
                <a:bodyPr/>
                <a:lstStyle/>
                <a:p>
                  <a:endParaRPr lang="es-ES"/>
                </a:p>
              </p:txBody>
            </p:sp>
          </p:grpSp>
          <p:grpSp>
            <p:nvGrpSpPr>
              <p:cNvPr id="30980" name="Group 763"/>
              <p:cNvGrpSpPr>
                <a:grpSpLocks/>
              </p:cNvGrpSpPr>
              <p:nvPr/>
            </p:nvGrpSpPr>
            <p:grpSpPr bwMode="auto">
              <a:xfrm>
                <a:off x="914" y="10651"/>
                <a:ext cx="456" cy="355"/>
                <a:chOff x="914" y="10651"/>
                <a:chExt cx="456" cy="355"/>
              </a:xfrm>
            </p:grpSpPr>
            <p:sp>
              <p:nvSpPr>
                <p:cNvPr id="31407" name="Rectangle 764"/>
                <p:cNvSpPr>
                  <a:spLocks noChangeArrowheads="1"/>
                </p:cNvSpPr>
                <p:nvPr/>
              </p:nvSpPr>
              <p:spPr bwMode="auto">
                <a:xfrm>
                  <a:off x="926" y="1065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31340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08" name="Rectangle 765"/>
                <p:cNvSpPr>
                  <a:spLocks noChangeArrowheads="1"/>
                </p:cNvSpPr>
                <p:nvPr/>
              </p:nvSpPr>
              <p:spPr bwMode="auto">
                <a:xfrm>
                  <a:off x="914" y="10651"/>
                  <a:ext cx="456" cy="355"/>
                </a:xfrm>
                <a:prstGeom prst="rect">
                  <a:avLst/>
                </a:prstGeom>
                <a:noFill/>
                <a:ln w="7">
                  <a:solidFill>
                    <a:srgbClr val="A0A0A0"/>
                  </a:solidFill>
                  <a:miter lim="800000"/>
                  <a:headEnd/>
                  <a:tailEnd/>
                </a:ln>
                <a:effectLst/>
              </p:spPr>
              <p:txBody>
                <a:bodyPr/>
                <a:lstStyle/>
                <a:p>
                  <a:endParaRPr lang="es-ES"/>
                </a:p>
              </p:txBody>
            </p:sp>
          </p:grpSp>
          <p:grpSp>
            <p:nvGrpSpPr>
              <p:cNvPr id="30981" name="Group 766"/>
              <p:cNvGrpSpPr>
                <a:grpSpLocks/>
              </p:cNvGrpSpPr>
              <p:nvPr/>
            </p:nvGrpSpPr>
            <p:grpSpPr bwMode="auto">
              <a:xfrm>
                <a:off x="1370" y="10651"/>
                <a:ext cx="528" cy="355"/>
                <a:chOff x="1370" y="10651"/>
                <a:chExt cx="528" cy="355"/>
              </a:xfrm>
            </p:grpSpPr>
            <p:sp>
              <p:nvSpPr>
                <p:cNvPr id="31405" name="Rectangle 767"/>
                <p:cNvSpPr>
                  <a:spLocks noChangeArrowheads="1"/>
                </p:cNvSpPr>
                <p:nvPr/>
              </p:nvSpPr>
              <p:spPr bwMode="auto">
                <a:xfrm>
                  <a:off x="1382" y="1065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170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06" name="Rectangle 768"/>
                <p:cNvSpPr>
                  <a:spLocks noChangeArrowheads="1"/>
                </p:cNvSpPr>
                <p:nvPr/>
              </p:nvSpPr>
              <p:spPr bwMode="auto">
                <a:xfrm>
                  <a:off x="1370" y="10651"/>
                  <a:ext cx="528" cy="355"/>
                </a:xfrm>
                <a:prstGeom prst="rect">
                  <a:avLst/>
                </a:prstGeom>
                <a:noFill/>
                <a:ln w="7">
                  <a:solidFill>
                    <a:srgbClr val="A0A0A0"/>
                  </a:solidFill>
                  <a:miter lim="800000"/>
                  <a:headEnd/>
                  <a:tailEnd/>
                </a:ln>
                <a:effectLst/>
              </p:spPr>
              <p:txBody>
                <a:bodyPr/>
                <a:lstStyle/>
                <a:p>
                  <a:endParaRPr lang="es-ES"/>
                </a:p>
              </p:txBody>
            </p:sp>
          </p:grpSp>
          <p:grpSp>
            <p:nvGrpSpPr>
              <p:cNvPr id="30982" name="Group 769"/>
              <p:cNvGrpSpPr>
                <a:grpSpLocks/>
              </p:cNvGrpSpPr>
              <p:nvPr/>
            </p:nvGrpSpPr>
            <p:grpSpPr bwMode="auto">
              <a:xfrm>
                <a:off x="1898" y="10651"/>
                <a:ext cx="456" cy="355"/>
                <a:chOff x="1898" y="10651"/>
                <a:chExt cx="456" cy="355"/>
              </a:xfrm>
            </p:grpSpPr>
            <p:sp>
              <p:nvSpPr>
                <p:cNvPr id="31403" name="Rectangle 770"/>
                <p:cNvSpPr>
                  <a:spLocks noChangeArrowheads="1"/>
                </p:cNvSpPr>
                <p:nvPr/>
              </p:nvSpPr>
              <p:spPr bwMode="auto">
                <a:xfrm>
                  <a:off x="1910" y="1065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04" name="Rectangle 771"/>
                <p:cNvSpPr>
                  <a:spLocks noChangeArrowheads="1"/>
                </p:cNvSpPr>
                <p:nvPr/>
              </p:nvSpPr>
              <p:spPr bwMode="auto">
                <a:xfrm>
                  <a:off x="1898" y="10651"/>
                  <a:ext cx="456" cy="355"/>
                </a:xfrm>
                <a:prstGeom prst="rect">
                  <a:avLst/>
                </a:prstGeom>
                <a:noFill/>
                <a:ln w="7">
                  <a:solidFill>
                    <a:srgbClr val="A0A0A0"/>
                  </a:solidFill>
                  <a:miter lim="800000"/>
                  <a:headEnd/>
                  <a:tailEnd/>
                </a:ln>
                <a:effectLst/>
              </p:spPr>
              <p:txBody>
                <a:bodyPr/>
                <a:lstStyle/>
                <a:p>
                  <a:endParaRPr lang="es-ES"/>
                </a:p>
              </p:txBody>
            </p:sp>
          </p:grpSp>
          <p:grpSp>
            <p:nvGrpSpPr>
              <p:cNvPr id="30983" name="Group 772"/>
              <p:cNvGrpSpPr>
                <a:grpSpLocks/>
              </p:cNvGrpSpPr>
              <p:nvPr/>
            </p:nvGrpSpPr>
            <p:grpSpPr bwMode="auto">
              <a:xfrm>
                <a:off x="2354" y="10651"/>
                <a:ext cx="456" cy="355"/>
                <a:chOff x="2354" y="10651"/>
                <a:chExt cx="456" cy="355"/>
              </a:xfrm>
            </p:grpSpPr>
            <p:sp>
              <p:nvSpPr>
                <p:cNvPr id="31401" name="Rectangle 773"/>
                <p:cNvSpPr>
                  <a:spLocks noChangeArrowheads="1"/>
                </p:cNvSpPr>
                <p:nvPr/>
              </p:nvSpPr>
              <p:spPr bwMode="auto">
                <a:xfrm>
                  <a:off x="2366" y="1065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02" name="Rectangle 774"/>
                <p:cNvSpPr>
                  <a:spLocks noChangeArrowheads="1"/>
                </p:cNvSpPr>
                <p:nvPr/>
              </p:nvSpPr>
              <p:spPr bwMode="auto">
                <a:xfrm>
                  <a:off x="2354" y="10651"/>
                  <a:ext cx="456" cy="355"/>
                </a:xfrm>
                <a:prstGeom prst="rect">
                  <a:avLst/>
                </a:prstGeom>
                <a:noFill/>
                <a:ln w="7">
                  <a:solidFill>
                    <a:srgbClr val="A0A0A0"/>
                  </a:solidFill>
                  <a:miter lim="800000"/>
                  <a:headEnd/>
                  <a:tailEnd/>
                </a:ln>
                <a:effectLst/>
              </p:spPr>
              <p:txBody>
                <a:bodyPr/>
                <a:lstStyle/>
                <a:p>
                  <a:endParaRPr lang="es-ES"/>
                </a:p>
              </p:txBody>
            </p:sp>
          </p:grpSp>
          <p:grpSp>
            <p:nvGrpSpPr>
              <p:cNvPr id="30984" name="Group 775"/>
              <p:cNvGrpSpPr>
                <a:grpSpLocks/>
              </p:cNvGrpSpPr>
              <p:nvPr/>
            </p:nvGrpSpPr>
            <p:grpSpPr bwMode="auto">
              <a:xfrm>
                <a:off x="2810" y="10651"/>
                <a:ext cx="312" cy="355"/>
                <a:chOff x="2810" y="10651"/>
                <a:chExt cx="312" cy="355"/>
              </a:xfrm>
            </p:grpSpPr>
            <p:sp>
              <p:nvSpPr>
                <p:cNvPr id="31399" name="Rectangle 776"/>
                <p:cNvSpPr>
                  <a:spLocks noChangeArrowheads="1"/>
                </p:cNvSpPr>
                <p:nvPr/>
              </p:nvSpPr>
              <p:spPr bwMode="auto">
                <a:xfrm>
                  <a:off x="2822" y="1065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3482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400" name="Rectangle 777"/>
                <p:cNvSpPr>
                  <a:spLocks noChangeArrowheads="1"/>
                </p:cNvSpPr>
                <p:nvPr/>
              </p:nvSpPr>
              <p:spPr bwMode="auto">
                <a:xfrm>
                  <a:off x="2810" y="10651"/>
                  <a:ext cx="312" cy="355"/>
                </a:xfrm>
                <a:prstGeom prst="rect">
                  <a:avLst/>
                </a:prstGeom>
                <a:noFill/>
                <a:ln w="7">
                  <a:solidFill>
                    <a:srgbClr val="A0A0A0"/>
                  </a:solidFill>
                  <a:miter lim="800000"/>
                  <a:headEnd/>
                  <a:tailEnd/>
                </a:ln>
                <a:effectLst/>
              </p:spPr>
              <p:txBody>
                <a:bodyPr/>
                <a:lstStyle/>
                <a:p>
                  <a:endParaRPr lang="es-ES"/>
                </a:p>
              </p:txBody>
            </p:sp>
          </p:grpSp>
          <p:grpSp>
            <p:nvGrpSpPr>
              <p:cNvPr id="30985" name="Group 778"/>
              <p:cNvGrpSpPr>
                <a:grpSpLocks/>
              </p:cNvGrpSpPr>
              <p:nvPr/>
            </p:nvGrpSpPr>
            <p:grpSpPr bwMode="auto">
              <a:xfrm>
                <a:off x="3122" y="10651"/>
                <a:ext cx="312" cy="355"/>
                <a:chOff x="3122" y="10651"/>
                <a:chExt cx="312" cy="355"/>
              </a:xfrm>
            </p:grpSpPr>
            <p:sp>
              <p:nvSpPr>
                <p:cNvPr id="31397" name="Rectangle 779"/>
                <p:cNvSpPr>
                  <a:spLocks noChangeArrowheads="1"/>
                </p:cNvSpPr>
                <p:nvPr/>
              </p:nvSpPr>
              <p:spPr bwMode="auto">
                <a:xfrm>
                  <a:off x="3134" y="1065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7835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98" name="Rectangle 780"/>
                <p:cNvSpPr>
                  <a:spLocks noChangeArrowheads="1"/>
                </p:cNvSpPr>
                <p:nvPr/>
              </p:nvSpPr>
              <p:spPr bwMode="auto">
                <a:xfrm>
                  <a:off x="3122" y="10651"/>
                  <a:ext cx="312" cy="355"/>
                </a:xfrm>
                <a:prstGeom prst="rect">
                  <a:avLst/>
                </a:prstGeom>
                <a:noFill/>
                <a:ln w="7">
                  <a:solidFill>
                    <a:srgbClr val="A0A0A0"/>
                  </a:solidFill>
                  <a:miter lim="800000"/>
                  <a:headEnd/>
                  <a:tailEnd/>
                </a:ln>
                <a:effectLst/>
              </p:spPr>
              <p:txBody>
                <a:bodyPr/>
                <a:lstStyle/>
                <a:p>
                  <a:endParaRPr lang="es-ES"/>
                </a:p>
              </p:txBody>
            </p:sp>
          </p:grpSp>
          <p:grpSp>
            <p:nvGrpSpPr>
              <p:cNvPr id="30986" name="Group 781"/>
              <p:cNvGrpSpPr>
                <a:grpSpLocks/>
              </p:cNvGrpSpPr>
              <p:nvPr/>
            </p:nvGrpSpPr>
            <p:grpSpPr bwMode="auto">
              <a:xfrm>
                <a:off x="3434" y="10651"/>
                <a:ext cx="312" cy="355"/>
                <a:chOff x="3434" y="10651"/>
                <a:chExt cx="312" cy="355"/>
              </a:xfrm>
            </p:grpSpPr>
            <p:sp>
              <p:nvSpPr>
                <p:cNvPr id="31395" name="Rectangle 782"/>
                <p:cNvSpPr>
                  <a:spLocks noChangeArrowheads="1"/>
                </p:cNvSpPr>
                <p:nvPr/>
              </p:nvSpPr>
              <p:spPr bwMode="auto">
                <a:xfrm>
                  <a:off x="3446" y="1065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96" name="Rectangle 783"/>
                <p:cNvSpPr>
                  <a:spLocks noChangeArrowheads="1"/>
                </p:cNvSpPr>
                <p:nvPr/>
              </p:nvSpPr>
              <p:spPr bwMode="auto">
                <a:xfrm>
                  <a:off x="3434" y="10651"/>
                  <a:ext cx="312" cy="355"/>
                </a:xfrm>
                <a:prstGeom prst="rect">
                  <a:avLst/>
                </a:prstGeom>
                <a:noFill/>
                <a:ln w="7">
                  <a:solidFill>
                    <a:srgbClr val="A0A0A0"/>
                  </a:solidFill>
                  <a:miter lim="800000"/>
                  <a:headEnd/>
                  <a:tailEnd/>
                </a:ln>
                <a:effectLst/>
              </p:spPr>
              <p:txBody>
                <a:bodyPr/>
                <a:lstStyle/>
                <a:p>
                  <a:endParaRPr lang="es-ES"/>
                </a:p>
              </p:txBody>
            </p:sp>
          </p:grpSp>
          <p:grpSp>
            <p:nvGrpSpPr>
              <p:cNvPr id="30987" name="Group 784"/>
              <p:cNvGrpSpPr>
                <a:grpSpLocks/>
              </p:cNvGrpSpPr>
              <p:nvPr/>
            </p:nvGrpSpPr>
            <p:grpSpPr bwMode="auto">
              <a:xfrm>
                <a:off x="3746" y="10651"/>
                <a:ext cx="312" cy="355"/>
                <a:chOff x="3746" y="10651"/>
                <a:chExt cx="312" cy="355"/>
              </a:xfrm>
            </p:grpSpPr>
            <p:sp>
              <p:nvSpPr>
                <p:cNvPr id="31393" name="Rectangle 785"/>
                <p:cNvSpPr>
                  <a:spLocks noChangeArrowheads="1"/>
                </p:cNvSpPr>
                <p:nvPr/>
              </p:nvSpPr>
              <p:spPr bwMode="auto">
                <a:xfrm>
                  <a:off x="3758" y="1065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42,5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94" name="Rectangle 786"/>
                <p:cNvSpPr>
                  <a:spLocks noChangeArrowheads="1"/>
                </p:cNvSpPr>
                <p:nvPr/>
              </p:nvSpPr>
              <p:spPr bwMode="auto">
                <a:xfrm>
                  <a:off x="3746" y="10651"/>
                  <a:ext cx="312" cy="355"/>
                </a:xfrm>
                <a:prstGeom prst="rect">
                  <a:avLst/>
                </a:prstGeom>
                <a:noFill/>
                <a:ln w="7">
                  <a:solidFill>
                    <a:srgbClr val="A0A0A0"/>
                  </a:solidFill>
                  <a:miter lim="800000"/>
                  <a:headEnd/>
                  <a:tailEnd/>
                </a:ln>
                <a:effectLst/>
              </p:spPr>
              <p:txBody>
                <a:bodyPr/>
                <a:lstStyle/>
                <a:p>
                  <a:endParaRPr lang="es-ES"/>
                </a:p>
              </p:txBody>
            </p:sp>
          </p:grpSp>
          <p:grpSp>
            <p:nvGrpSpPr>
              <p:cNvPr id="30988" name="Group 787"/>
              <p:cNvGrpSpPr>
                <a:grpSpLocks/>
              </p:cNvGrpSpPr>
              <p:nvPr/>
            </p:nvGrpSpPr>
            <p:grpSpPr bwMode="auto">
              <a:xfrm>
                <a:off x="0" y="11006"/>
                <a:ext cx="914" cy="355"/>
                <a:chOff x="0" y="11006"/>
                <a:chExt cx="914" cy="355"/>
              </a:xfrm>
            </p:grpSpPr>
            <p:sp>
              <p:nvSpPr>
                <p:cNvPr id="31391" name="Rectangle 788"/>
                <p:cNvSpPr>
                  <a:spLocks noChangeArrowheads="1"/>
                </p:cNvSpPr>
                <p:nvPr/>
              </p:nvSpPr>
              <p:spPr bwMode="auto">
                <a:xfrm>
                  <a:off x="12" y="1100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Pozuelo de Alarcón</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92" name="Rectangle 789"/>
                <p:cNvSpPr>
                  <a:spLocks noChangeArrowheads="1"/>
                </p:cNvSpPr>
                <p:nvPr/>
              </p:nvSpPr>
              <p:spPr bwMode="auto">
                <a:xfrm>
                  <a:off x="0" y="11006"/>
                  <a:ext cx="914" cy="355"/>
                </a:xfrm>
                <a:prstGeom prst="rect">
                  <a:avLst/>
                </a:prstGeom>
                <a:noFill/>
                <a:ln w="7">
                  <a:solidFill>
                    <a:srgbClr val="A0A0A0"/>
                  </a:solidFill>
                  <a:miter lim="800000"/>
                  <a:headEnd/>
                  <a:tailEnd/>
                </a:ln>
                <a:effectLst/>
              </p:spPr>
              <p:txBody>
                <a:bodyPr/>
                <a:lstStyle/>
                <a:p>
                  <a:endParaRPr lang="es-ES"/>
                </a:p>
              </p:txBody>
            </p:sp>
          </p:grpSp>
          <p:grpSp>
            <p:nvGrpSpPr>
              <p:cNvPr id="30989" name="Group 790"/>
              <p:cNvGrpSpPr>
                <a:grpSpLocks/>
              </p:cNvGrpSpPr>
              <p:nvPr/>
            </p:nvGrpSpPr>
            <p:grpSpPr bwMode="auto">
              <a:xfrm>
                <a:off x="914" y="11006"/>
                <a:ext cx="456" cy="355"/>
                <a:chOff x="914" y="11006"/>
                <a:chExt cx="456" cy="355"/>
              </a:xfrm>
            </p:grpSpPr>
            <p:sp>
              <p:nvSpPr>
                <p:cNvPr id="31389" name="Rectangle 791"/>
                <p:cNvSpPr>
                  <a:spLocks noChangeArrowheads="1"/>
                </p:cNvSpPr>
                <p:nvPr/>
              </p:nvSpPr>
              <p:spPr bwMode="auto">
                <a:xfrm>
                  <a:off x="926" y="1100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68214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90" name="Rectangle 792"/>
                <p:cNvSpPr>
                  <a:spLocks noChangeArrowheads="1"/>
                </p:cNvSpPr>
                <p:nvPr/>
              </p:nvSpPr>
              <p:spPr bwMode="auto">
                <a:xfrm>
                  <a:off x="914" y="11006"/>
                  <a:ext cx="456" cy="355"/>
                </a:xfrm>
                <a:prstGeom prst="rect">
                  <a:avLst/>
                </a:prstGeom>
                <a:noFill/>
                <a:ln w="7">
                  <a:solidFill>
                    <a:srgbClr val="A0A0A0"/>
                  </a:solidFill>
                  <a:miter lim="800000"/>
                  <a:headEnd/>
                  <a:tailEnd/>
                </a:ln>
                <a:effectLst/>
              </p:spPr>
              <p:txBody>
                <a:bodyPr/>
                <a:lstStyle/>
                <a:p>
                  <a:endParaRPr lang="es-ES"/>
                </a:p>
              </p:txBody>
            </p:sp>
          </p:grpSp>
          <p:grpSp>
            <p:nvGrpSpPr>
              <p:cNvPr id="30990" name="Group 793"/>
              <p:cNvGrpSpPr>
                <a:grpSpLocks/>
              </p:cNvGrpSpPr>
              <p:nvPr/>
            </p:nvGrpSpPr>
            <p:grpSpPr bwMode="auto">
              <a:xfrm>
                <a:off x="1370" y="11006"/>
                <a:ext cx="528" cy="355"/>
                <a:chOff x="1370" y="11006"/>
                <a:chExt cx="528" cy="355"/>
              </a:xfrm>
            </p:grpSpPr>
            <p:sp>
              <p:nvSpPr>
                <p:cNvPr id="31387" name="Rectangle 794"/>
                <p:cNvSpPr>
                  <a:spLocks noChangeArrowheads="1"/>
                </p:cNvSpPr>
                <p:nvPr/>
              </p:nvSpPr>
              <p:spPr bwMode="auto">
                <a:xfrm>
                  <a:off x="1382" y="1100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88" name="Rectangle 795"/>
                <p:cNvSpPr>
                  <a:spLocks noChangeArrowheads="1"/>
                </p:cNvSpPr>
                <p:nvPr/>
              </p:nvSpPr>
              <p:spPr bwMode="auto">
                <a:xfrm>
                  <a:off x="1370" y="11006"/>
                  <a:ext cx="528" cy="355"/>
                </a:xfrm>
                <a:prstGeom prst="rect">
                  <a:avLst/>
                </a:prstGeom>
                <a:noFill/>
                <a:ln w="7">
                  <a:solidFill>
                    <a:srgbClr val="A0A0A0"/>
                  </a:solidFill>
                  <a:miter lim="800000"/>
                  <a:headEnd/>
                  <a:tailEnd/>
                </a:ln>
                <a:effectLst/>
              </p:spPr>
              <p:txBody>
                <a:bodyPr/>
                <a:lstStyle/>
                <a:p>
                  <a:endParaRPr lang="es-ES"/>
                </a:p>
              </p:txBody>
            </p:sp>
          </p:grpSp>
          <p:grpSp>
            <p:nvGrpSpPr>
              <p:cNvPr id="30991" name="Group 796"/>
              <p:cNvGrpSpPr>
                <a:grpSpLocks/>
              </p:cNvGrpSpPr>
              <p:nvPr/>
            </p:nvGrpSpPr>
            <p:grpSpPr bwMode="auto">
              <a:xfrm>
                <a:off x="1898" y="11006"/>
                <a:ext cx="456" cy="355"/>
                <a:chOff x="1898" y="11006"/>
                <a:chExt cx="456" cy="355"/>
              </a:xfrm>
            </p:grpSpPr>
            <p:sp>
              <p:nvSpPr>
                <p:cNvPr id="31385" name="Rectangle 797"/>
                <p:cNvSpPr>
                  <a:spLocks noChangeArrowheads="1"/>
                </p:cNvSpPr>
                <p:nvPr/>
              </p:nvSpPr>
              <p:spPr bwMode="auto">
                <a:xfrm>
                  <a:off x="1910" y="1100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86" name="Rectangle 798"/>
                <p:cNvSpPr>
                  <a:spLocks noChangeArrowheads="1"/>
                </p:cNvSpPr>
                <p:nvPr/>
              </p:nvSpPr>
              <p:spPr bwMode="auto">
                <a:xfrm>
                  <a:off x="1898" y="11006"/>
                  <a:ext cx="456" cy="355"/>
                </a:xfrm>
                <a:prstGeom prst="rect">
                  <a:avLst/>
                </a:prstGeom>
                <a:noFill/>
                <a:ln w="7">
                  <a:solidFill>
                    <a:srgbClr val="A0A0A0"/>
                  </a:solidFill>
                  <a:miter lim="800000"/>
                  <a:headEnd/>
                  <a:tailEnd/>
                </a:ln>
                <a:effectLst/>
              </p:spPr>
              <p:txBody>
                <a:bodyPr/>
                <a:lstStyle/>
                <a:p>
                  <a:endParaRPr lang="es-ES"/>
                </a:p>
              </p:txBody>
            </p:sp>
          </p:grpSp>
          <p:grpSp>
            <p:nvGrpSpPr>
              <p:cNvPr id="30992" name="Group 799"/>
              <p:cNvGrpSpPr>
                <a:grpSpLocks/>
              </p:cNvGrpSpPr>
              <p:nvPr/>
            </p:nvGrpSpPr>
            <p:grpSpPr bwMode="auto">
              <a:xfrm>
                <a:off x="2354" y="11006"/>
                <a:ext cx="456" cy="355"/>
                <a:chOff x="2354" y="11006"/>
                <a:chExt cx="456" cy="355"/>
              </a:xfrm>
            </p:grpSpPr>
            <p:sp>
              <p:nvSpPr>
                <p:cNvPr id="31383" name="Rectangle 800"/>
                <p:cNvSpPr>
                  <a:spLocks noChangeArrowheads="1"/>
                </p:cNvSpPr>
                <p:nvPr/>
              </p:nvSpPr>
              <p:spPr bwMode="auto">
                <a:xfrm>
                  <a:off x="2366" y="1100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84" name="Rectangle 801"/>
                <p:cNvSpPr>
                  <a:spLocks noChangeArrowheads="1"/>
                </p:cNvSpPr>
                <p:nvPr/>
              </p:nvSpPr>
              <p:spPr bwMode="auto">
                <a:xfrm>
                  <a:off x="2354" y="11006"/>
                  <a:ext cx="456" cy="355"/>
                </a:xfrm>
                <a:prstGeom prst="rect">
                  <a:avLst/>
                </a:prstGeom>
                <a:noFill/>
                <a:ln w="7">
                  <a:solidFill>
                    <a:srgbClr val="A0A0A0"/>
                  </a:solidFill>
                  <a:miter lim="800000"/>
                  <a:headEnd/>
                  <a:tailEnd/>
                </a:ln>
                <a:effectLst/>
              </p:spPr>
              <p:txBody>
                <a:bodyPr/>
                <a:lstStyle/>
                <a:p>
                  <a:endParaRPr lang="es-ES"/>
                </a:p>
              </p:txBody>
            </p:sp>
          </p:grpSp>
          <p:grpSp>
            <p:nvGrpSpPr>
              <p:cNvPr id="30993" name="Group 802"/>
              <p:cNvGrpSpPr>
                <a:grpSpLocks/>
              </p:cNvGrpSpPr>
              <p:nvPr/>
            </p:nvGrpSpPr>
            <p:grpSpPr bwMode="auto">
              <a:xfrm>
                <a:off x="2810" y="11006"/>
                <a:ext cx="312" cy="355"/>
                <a:chOff x="2810" y="11006"/>
                <a:chExt cx="312" cy="355"/>
              </a:xfrm>
            </p:grpSpPr>
            <p:sp>
              <p:nvSpPr>
                <p:cNvPr id="31381" name="Rectangle 803"/>
                <p:cNvSpPr>
                  <a:spLocks noChangeArrowheads="1"/>
                </p:cNvSpPr>
                <p:nvPr/>
              </p:nvSpPr>
              <p:spPr bwMode="auto">
                <a:xfrm>
                  <a:off x="2822" y="1100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6821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82" name="Rectangle 804"/>
                <p:cNvSpPr>
                  <a:spLocks noChangeArrowheads="1"/>
                </p:cNvSpPr>
                <p:nvPr/>
              </p:nvSpPr>
              <p:spPr bwMode="auto">
                <a:xfrm>
                  <a:off x="2810" y="11006"/>
                  <a:ext cx="312" cy="355"/>
                </a:xfrm>
                <a:prstGeom prst="rect">
                  <a:avLst/>
                </a:prstGeom>
                <a:noFill/>
                <a:ln w="7">
                  <a:solidFill>
                    <a:srgbClr val="A0A0A0"/>
                  </a:solidFill>
                  <a:miter lim="800000"/>
                  <a:headEnd/>
                  <a:tailEnd/>
                </a:ln>
                <a:effectLst/>
              </p:spPr>
              <p:txBody>
                <a:bodyPr/>
                <a:lstStyle/>
                <a:p>
                  <a:endParaRPr lang="es-ES"/>
                </a:p>
              </p:txBody>
            </p:sp>
          </p:grpSp>
          <p:grpSp>
            <p:nvGrpSpPr>
              <p:cNvPr id="30994" name="Group 805"/>
              <p:cNvGrpSpPr>
                <a:grpSpLocks/>
              </p:cNvGrpSpPr>
              <p:nvPr/>
            </p:nvGrpSpPr>
            <p:grpSpPr bwMode="auto">
              <a:xfrm>
                <a:off x="3122" y="11006"/>
                <a:ext cx="312" cy="355"/>
                <a:chOff x="3122" y="11006"/>
                <a:chExt cx="312" cy="355"/>
              </a:xfrm>
            </p:grpSpPr>
            <p:sp>
              <p:nvSpPr>
                <p:cNvPr id="31379" name="Rectangle 806"/>
                <p:cNvSpPr>
                  <a:spLocks noChangeArrowheads="1"/>
                </p:cNvSpPr>
                <p:nvPr/>
              </p:nvSpPr>
              <p:spPr bwMode="auto">
                <a:xfrm>
                  <a:off x="3134" y="1100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17054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80" name="Rectangle 807"/>
                <p:cNvSpPr>
                  <a:spLocks noChangeArrowheads="1"/>
                </p:cNvSpPr>
                <p:nvPr/>
              </p:nvSpPr>
              <p:spPr bwMode="auto">
                <a:xfrm>
                  <a:off x="3122" y="11006"/>
                  <a:ext cx="312" cy="355"/>
                </a:xfrm>
                <a:prstGeom prst="rect">
                  <a:avLst/>
                </a:prstGeom>
                <a:noFill/>
                <a:ln w="7">
                  <a:solidFill>
                    <a:srgbClr val="A0A0A0"/>
                  </a:solidFill>
                  <a:miter lim="800000"/>
                  <a:headEnd/>
                  <a:tailEnd/>
                </a:ln>
                <a:effectLst/>
              </p:spPr>
              <p:txBody>
                <a:bodyPr/>
                <a:lstStyle/>
                <a:p>
                  <a:endParaRPr lang="es-ES"/>
                </a:p>
              </p:txBody>
            </p:sp>
          </p:grpSp>
          <p:grpSp>
            <p:nvGrpSpPr>
              <p:cNvPr id="30995" name="Group 808"/>
              <p:cNvGrpSpPr>
                <a:grpSpLocks/>
              </p:cNvGrpSpPr>
              <p:nvPr/>
            </p:nvGrpSpPr>
            <p:grpSpPr bwMode="auto">
              <a:xfrm>
                <a:off x="3434" y="11006"/>
                <a:ext cx="312" cy="355"/>
                <a:chOff x="3434" y="11006"/>
                <a:chExt cx="312" cy="355"/>
              </a:xfrm>
            </p:grpSpPr>
            <p:sp>
              <p:nvSpPr>
                <p:cNvPr id="31377" name="Rectangle 809"/>
                <p:cNvSpPr>
                  <a:spLocks noChangeArrowheads="1"/>
                </p:cNvSpPr>
                <p:nvPr/>
              </p:nvSpPr>
              <p:spPr bwMode="auto">
                <a:xfrm>
                  <a:off x="3446" y="1100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78" name="Rectangle 810"/>
                <p:cNvSpPr>
                  <a:spLocks noChangeArrowheads="1"/>
                </p:cNvSpPr>
                <p:nvPr/>
              </p:nvSpPr>
              <p:spPr bwMode="auto">
                <a:xfrm>
                  <a:off x="3434" y="11006"/>
                  <a:ext cx="312" cy="355"/>
                </a:xfrm>
                <a:prstGeom prst="rect">
                  <a:avLst/>
                </a:prstGeom>
                <a:noFill/>
                <a:ln w="7">
                  <a:solidFill>
                    <a:srgbClr val="A0A0A0"/>
                  </a:solidFill>
                  <a:miter lim="800000"/>
                  <a:headEnd/>
                  <a:tailEnd/>
                </a:ln>
                <a:effectLst/>
              </p:spPr>
              <p:txBody>
                <a:bodyPr/>
                <a:lstStyle/>
                <a:p>
                  <a:endParaRPr lang="es-ES"/>
                </a:p>
              </p:txBody>
            </p:sp>
          </p:grpSp>
          <p:grpSp>
            <p:nvGrpSpPr>
              <p:cNvPr id="30996" name="Group 811"/>
              <p:cNvGrpSpPr>
                <a:grpSpLocks/>
              </p:cNvGrpSpPr>
              <p:nvPr/>
            </p:nvGrpSpPr>
            <p:grpSpPr bwMode="auto">
              <a:xfrm>
                <a:off x="3746" y="11006"/>
                <a:ext cx="312" cy="355"/>
                <a:chOff x="3746" y="11006"/>
                <a:chExt cx="312" cy="355"/>
              </a:xfrm>
            </p:grpSpPr>
            <p:sp>
              <p:nvSpPr>
                <p:cNvPr id="31375" name="Rectangle 812"/>
                <p:cNvSpPr>
                  <a:spLocks noChangeArrowheads="1"/>
                </p:cNvSpPr>
                <p:nvPr/>
              </p:nvSpPr>
              <p:spPr bwMode="auto">
                <a:xfrm>
                  <a:off x="3758" y="1100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45,0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76" name="Rectangle 813"/>
                <p:cNvSpPr>
                  <a:spLocks noChangeArrowheads="1"/>
                </p:cNvSpPr>
                <p:nvPr/>
              </p:nvSpPr>
              <p:spPr bwMode="auto">
                <a:xfrm>
                  <a:off x="3746" y="11006"/>
                  <a:ext cx="312" cy="355"/>
                </a:xfrm>
                <a:prstGeom prst="rect">
                  <a:avLst/>
                </a:prstGeom>
                <a:noFill/>
                <a:ln w="7">
                  <a:solidFill>
                    <a:srgbClr val="A0A0A0"/>
                  </a:solidFill>
                  <a:miter lim="800000"/>
                  <a:headEnd/>
                  <a:tailEnd/>
                </a:ln>
                <a:effectLst/>
              </p:spPr>
              <p:txBody>
                <a:bodyPr/>
                <a:lstStyle/>
                <a:p>
                  <a:endParaRPr lang="es-ES"/>
                </a:p>
              </p:txBody>
            </p:sp>
          </p:grpSp>
          <p:grpSp>
            <p:nvGrpSpPr>
              <p:cNvPr id="30997" name="Group 814"/>
              <p:cNvGrpSpPr>
                <a:grpSpLocks/>
              </p:cNvGrpSpPr>
              <p:nvPr/>
            </p:nvGrpSpPr>
            <p:grpSpPr bwMode="auto">
              <a:xfrm>
                <a:off x="0" y="11361"/>
                <a:ext cx="914" cy="355"/>
                <a:chOff x="0" y="11361"/>
                <a:chExt cx="914" cy="355"/>
              </a:xfrm>
            </p:grpSpPr>
            <p:sp>
              <p:nvSpPr>
                <p:cNvPr id="31373" name="Rectangle 815"/>
                <p:cNvSpPr>
                  <a:spLocks noChangeArrowheads="1"/>
                </p:cNvSpPr>
                <p:nvPr/>
              </p:nvSpPr>
              <p:spPr bwMode="auto">
                <a:xfrm>
                  <a:off x="12" y="1136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Rivas-Vaciamadrid</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74" name="Rectangle 816"/>
                <p:cNvSpPr>
                  <a:spLocks noChangeArrowheads="1"/>
                </p:cNvSpPr>
                <p:nvPr/>
              </p:nvSpPr>
              <p:spPr bwMode="auto">
                <a:xfrm>
                  <a:off x="0" y="11361"/>
                  <a:ext cx="914" cy="355"/>
                </a:xfrm>
                <a:prstGeom prst="rect">
                  <a:avLst/>
                </a:prstGeom>
                <a:noFill/>
                <a:ln w="7">
                  <a:solidFill>
                    <a:srgbClr val="A0A0A0"/>
                  </a:solidFill>
                  <a:miter lim="800000"/>
                  <a:headEnd/>
                  <a:tailEnd/>
                </a:ln>
                <a:effectLst/>
              </p:spPr>
              <p:txBody>
                <a:bodyPr/>
                <a:lstStyle/>
                <a:p>
                  <a:endParaRPr lang="es-ES"/>
                </a:p>
              </p:txBody>
            </p:sp>
          </p:grpSp>
          <p:grpSp>
            <p:nvGrpSpPr>
              <p:cNvPr id="30998" name="Group 817"/>
              <p:cNvGrpSpPr>
                <a:grpSpLocks/>
              </p:cNvGrpSpPr>
              <p:nvPr/>
            </p:nvGrpSpPr>
            <p:grpSpPr bwMode="auto">
              <a:xfrm>
                <a:off x="914" y="11361"/>
                <a:ext cx="456" cy="355"/>
                <a:chOff x="914" y="11361"/>
                <a:chExt cx="456" cy="355"/>
              </a:xfrm>
            </p:grpSpPr>
            <p:sp>
              <p:nvSpPr>
                <p:cNvPr id="31371" name="Rectangle 818"/>
                <p:cNvSpPr>
                  <a:spLocks noChangeArrowheads="1"/>
                </p:cNvSpPr>
                <p:nvPr/>
              </p:nvSpPr>
              <p:spPr bwMode="auto">
                <a:xfrm>
                  <a:off x="926" y="1136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35742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72" name="Rectangle 819"/>
                <p:cNvSpPr>
                  <a:spLocks noChangeArrowheads="1"/>
                </p:cNvSpPr>
                <p:nvPr/>
              </p:nvSpPr>
              <p:spPr bwMode="auto">
                <a:xfrm>
                  <a:off x="914" y="11361"/>
                  <a:ext cx="456" cy="355"/>
                </a:xfrm>
                <a:prstGeom prst="rect">
                  <a:avLst/>
                </a:prstGeom>
                <a:noFill/>
                <a:ln w="7">
                  <a:solidFill>
                    <a:srgbClr val="A0A0A0"/>
                  </a:solidFill>
                  <a:miter lim="800000"/>
                  <a:headEnd/>
                  <a:tailEnd/>
                </a:ln>
                <a:effectLst/>
              </p:spPr>
              <p:txBody>
                <a:bodyPr/>
                <a:lstStyle/>
                <a:p>
                  <a:endParaRPr lang="es-ES"/>
                </a:p>
              </p:txBody>
            </p:sp>
          </p:grpSp>
          <p:grpSp>
            <p:nvGrpSpPr>
              <p:cNvPr id="30999" name="Group 820"/>
              <p:cNvGrpSpPr>
                <a:grpSpLocks/>
              </p:cNvGrpSpPr>
              <p:nvPr/>
            </p:nvGrpSpPr>
            <p:grpSpPr bwMode="auto">
              <a:xfrm>
                <a:off x="1370" y="11361"/>
                <a:ext cx="528" cy="355"/>
                <a:chOff x="1370" y="11361"/>
                <a:chExt cx="528" cy="355"/>
              </a:xfrm>
            </p:grpSpPr>
            <p:sp>
              <p:nvSpPr>
                <p:cNvPr id="31369" name="Rectangle 821"/>
                <p:cNvSpPr>
                  <a:spLocks noChangeArrowheads="1"/>
                </p:cNvSpPr>
                <p:nvPr/>
              </p:nvSpPr>
              <p:spPr bwMode="auto">
                <a:xfrm>
                  <a:off x="1382" y="1136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144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70" name="Rectangle 822"/>
                <p:cNvSpPr>
                  <a:spLocks noChangeArrowheads="1"/>
                </p:cNvSpPr>
                <p:nvPr/>
              </p:nvSpPr>
              <p:spPr bwMode="auto">
                <a:xfrm>
                  <a:off x="1370" y="11361"/>
                  <a:ext cx="528" cy="355"/>
                </a:xfrm>
                <a:prstGeom prst="rect">
                  <a:avLst/>
                </a:prstGeom>
                <a:noFill/>
                <a:ln w="7">
                  <a:solidFill>
                    <a:srgbClr val="A0A0A0"/>
                  </a:solidFill>
                  <a:miter lim="800000"/>
                  <a:headEnd/>
                  <a:tailEnd/>
                </a:ln>
                <a:effectLst/>
              </p:spPr>
              <p:txBody>
                <a:bodyPr/>
                <a:lstStyle/>
                <a:p>
                  <a:endParaRPr lang="es-ES"/>
                </a:p>
              </p:txBody>
            </p:sp>
          </p:grpSp>
          <p:grpSp>
            <p:nvGrpSpPr>
              <p:cNvPr id="31000" name="Group 823"/>
              <p:cNvGrpSpPr>
                <a:grpSpLocks/>
              </p:cNvGrpSpPr>
              <p:nvPr/>
            </p:nvGrpSpPr>
            <p:grpSpPr bwMode="auto">
              <a:xfrm>
                <a:off x="1898" y="11361"/>
                <a:ext cx="456" cy="355"/>
                <a:chOff x="1898" y="11361"/>
                <a:chExt cx="456" cy="355"/>
              </a:xfrm>
            </p:grpSpPr>
            <p:sp>
              <p:nvSpPr>
                <p:cNvPr id="31367" name="Rectangle 824"/>
                <p:cNvSpPr>
                  <a:spLocks noChangeArrowheads="1"/>
                </p:cNvSpPr>
                <p:nvPr/>
              </p:nvSpPr>
              <p:spPr bwMode="auto">
                <a:xfrm>
                  <a:off x="1910" y="1136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68" name="Rectangle 825"/>
                <p:cNvSpPr>
                  <a:spLocks noChangeArrowheads="1"/>
                </p:cNvSpPr>
                <p:nvPr/>
              </p:nvSpPr>
              <p:spPr bwMode="auto">
                <a:xfrm>
                  <a:off x="1898" y="11361"/>
                  <a:ext cx="456" cy="355"/>
                </a:xfrm>
                <a:prstGeom prst="rect">
                  <a:avLst/>
                </a:prstGeom>
                <a:noFill/>
                <a:ln w="7">
                  <a:solidFill>
                    <a:srgbClr val="A0A0A0"/>
                  </a:solidFill>
                  <a:miter lim="800000"/>
                  <a:headEnd/>
                  <a:tailEnd/>
                </a:ln>
                <a:effectLst/>
              </p:spPr>
              <p:txBody>
                <a:bodyPr/>
                <a:lstStyle/>
                <a:p>
                  <a:endParaRPr lang="es-ES"/>
                </a:p>
              </p:txBody>
            </p:sp>
          </p:grpSp>
          <p:grpSp>
            <p:nvGrpSpPr>
              <p:cNvPr id="31001" name="Group 826"/>
              <p:cNvGrpSpPr>
                <a:grpSpLocks/>
              </p:cNvGrpSpPr>
              <p:nvPr/>
            </p:nvGrpSpPr>
            <p:grpSpPr bwMode="auto">
              <a:xfrm>
                <a:off x="2354" y="11361"/>
                <a:ext cx="456" cy="355"/>
                <a:chOff x="2354" y="11361"/>
                <a:chExt cx="456" cy="355"/>
              </a:xfrm>
            </p:grpSpPr>
            <p:sp>
              <p:nvSpPr>
                <p:cNvPr id="31365" name="Rectangle 827"/>
                <p:cNvSpPr>
                  <a:spLocks noChangeArrowheads="1"/>
                </p:cNvSpPr>
                <p:nvPr/>
              </p:nvSpPr>
              <p:spPr bwMode="auto">
                <a:xfrm>
                  <a:off x="2366" y="1136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66" name="Rectangle 828"/>
                <p:cNvSpPr>
                  <a:spLocks noChangeArrowheads="1"/>
                </p:cNvSpPr>
                <p:nvPr/>
              </p:nvSpPr>
              <p:spPr bwMode="auto">
                <a:xfrm>
                  <a:off x="2354" y="11361"/>
                  <a:ext cx="456" cy="355"/>
                </a:xfrm>
                <a:prstGeom prst="rect">
                  <a:avLst/>
                </a:prstGeom>
                <a:noFill/>
                <a:ln w="7">
                  <a:solidFill>
                    <a:srgbClr val="A0A0A0"/>
                  </a:solidFill>
                  <a:miter lim="800000"/>
                  <a:headEnd/>
                  <a:tailEnd/>
                </a:ln>
                <a:effectLst/>
              </p:spPr>
              <p:txBody>
                <a:bodyPr/>
                <a:lstStyle/>
                <a:p>
                  <a:endParaRPr lang="es-ES"/>
                </a:p>
              </p:txBody>
            </p:sp>
          </p:grpSp>
          <p:grpSp>
            <p:nvGrpSpPr>
              <p:cNvPr id="31002" name="Group 829"/>
              <p:cNvGrpSpPr>
                <a:grpSpLocks/>
              </p:cNvGrpSpPr>
              <p:nvPr/>
            </p:nvGrpSpPr>
            <p:grpSpPr bwMode="auto">
              <a:xfrm>
                <a:off x="2810" y="11361"/>
                <a:ext cx="312" cy="355"/>
                <a:chOff x="2810" y="11361"/>
                <a:chExt cx="312" cy="355"/>
              </a:xfrm>
            </p:grpSpPr>
            <p:sp>
              <p:nvSpPr>
                <p:cNvPr id="31363" name="Rectangle 830"/>
                <p:cNvSpPr>
                  <a:spLocks noChangeArrowheads="1"/>
                </p:cNvSpPr>
                <p:nvPr/>
              </p:nvSpPr>
              <p:spPr bwMode="auto">
                <a:xfrm>
                  <a:off x="2822" y="1136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5106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64" name="Rectangle 831"/>
                <p:cNvSpPr>
                  <a:spLocks noChangeArrowheads="1"/>
                </p:cNvSpPr>
                <p:nvPr/>
              </p:nvSpPr>
              <p:spPr bwMode="auto">
                <a:xfrm>
                  <a:off x="2810" y="11361"/>
                  <a:ext cx="312" cy="355"/>
                </a:xfrm>
                <a:prstGeom prst="rect">
                  <a:avLst/>
                </a:prstGeom>
                <a:noFill/>
                <a:ln w="7">
                  <a:solidFill>
                    <a:srgbClr val="A0A0A0"/>
                  </a:solidFill>
                  <a:miter lim="800000"/>
                  <a:headEnd/>
                  <a:tailEnd/>
                </a:ln>
                <a:effectLst/>
              </p:spPr>
              <p:txBody>
                <a:bodyPr/>
                <a:lstStyle/>
                <a:p>
                  <a:endParaRPr lang="es-ES"/>
                </a:p>
              </p:txBody>
            </p:sp>
          </p:grpSp>
          <p:grpSp>
            <p:nvGrpSpPr>
              <p:cNvPr id="31003" name="Group 832"/>
              <p:cNvGrpSpPr>
                <a:grpSpLocks/>
              </p:cNvGrpSpPr>
              <p:nvPr/>
            </p:nvGrpSpPr>
            <p:grpSpPr bwMode="auto">
              <a:xfrm>
                <a:off x="3122" y="11361"/>
                <a:ext cx="312" cy="355"/>
                <a:chOff x="3122" y="11361"/>
                <a:chExt cx="312" cy="355"/>
              </a:xfrm>
            </p:grpSpPr>
            <p:sp>
              <p:nvSpPr>
                <p:cNvPr id="31361" name="Rectangle 833"/>
                <p:cNvSpPr>
                  <a:spLocks noChangeArrowheads="1"/>
                </p:cNvSpPr>
                <p:nvPr/>
              </p:nvSpPr>
              <p:spPr bwMode="auto">
                <a:xfrm>
                  <a:off x="3134" y="1136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11914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62" name="Rectangle 834"/>
                <p:cNvSpPr>
                  <a:spLocks noChangeArrowheads="1"/>
                </p:cNvSpPr>
                <p:nvPr/>
              </p:nvSpPr>
              <p:spPr bwMode="auto">
                <a:xfrm>
                  <a:off x="3122" y="11361"/>
                  <a:ext cx="312" cy="355"/>
                </a:xfrm>
                <a:prstGeom prst="rect">
                  <a:avLst/>
                </a:prstGeom>
                <a:noFill/>
                <a:ln w="7">
                  <a:solidFill>
                    <a:srgbClr val="A0A0A0"/>
                  </a:solidFill>
                  <a:miter lim="800000"/>
                  <a:headEnd/>
                  <a:tailEnd/>
                </a:ln>
                <a:effectLst/>
              </p:spPr>
              <p:txBody>
                <a:bodyPr/>
                <a:lstStyle/>
                <a:p>
                  <a:endParaRPr lang="es-ES"/>
                </a:p>
              </p:txBody>
            </p:sp>
          </p:grpSp>
          <p:grpSp>
            <p:nvGrpSpPr>
              <p:cNvPr id="31004" name="Group 835"/>
              <p:cNvGrpSpPr>
                <a:grpSpLocks/>
              </p:cNvGrpSpPr>
              <p:nvPr/>
            </p:nvGrpSpPr>
            <p:grpSpPr bwMode="auto">
              <a:xfrm>
                <a:off x="3434" y="11361"/>
                <a:ext cx="312" cy="355"/>
                <a:chOff x="3434" y="11361"/>
                <a:chExt cx="312" cy="355"/>
              </a:xfrm>
            </p:grpSpPr>
            <p:sp>
              <p:nvSpPr>
                <p:cNvPr id="31359" name="Rectangle 836"/>
                <p:cNvSpPr>
                  <a:spLocks noChangeArrowheads="1"/>
                </p:cNvSpPr>
                <p:nvPr/>
              </p:nvSpPr>
              <p:spPr bwMode="auto">
                <a:xfrm>
                  <a:off x="3446" y="1136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20,6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60" name="Rectangle 837"/>
                <p:cNvSpPr>
                  <a:spLocks noChangeArrowheads="1"/>
                </p:cNvSpPr>
                <p:nvPr/>
              </p:nvSpPr>
              <p:spPr bwMode="auto">
                <a:xfrm>
                  <a:off x="3434" y="11361"/>
                  <a:ext cx="312" cy="355"/>
                </a:xfrm>
                <a:prstGeom prst="rect">
                  <a:avLst/>
                </a:prstGeom>
                <a:noFill/>
                <a:ln w="7">
                  <a:solidFill>
                    <a:srgbClr val="A0A0A0"/>
                  </a:solidFill>
                  <a:miter lim="800000"/>
                  <a:headEnd/>
                  <a:tailEnd/>
                </a:ln>
                <a:effectLst/>
              </p:spPr>
              <p:txBody>
                <a:bodyPr/>
                <a:lstStyle/>
                <a:p>
                  <a:endParaRPr lang="es-ES"/>
                </a:p>
              </p:txBody>
            </p:sp>
          </p:grpSp>
          <p:grpSp>
            <p:nvGrpSpPr>
              <p:cNvPr id="31005" name="Group 838"/>
              <p:cNvGrpSpPr>
                <a:grpSpLocks/>
              </p:cNvGrpSpPr>
              <p:nvPr/>
            </p:nvGrpSpPr>
            <p:grpSpPr bwMode="auto">
              <a:xfrm>
                <a:off x="3746" y="11361"/>
                <a:ext cx="312" cy="355"/>
                <a:chOff x="3746" y="11361"/>
                <a:chExt cx="312" cy="355"/>
              </a:xfrm>
            </p:grpSpPr>
            <p:sp>
              <p:nvSpPr>
                <p:cNvPr id="31357" name="Rectangle 839"/>
                <p:cNvSpPr>
                  <a:spLocks noChangeArrowheads="1"/>
                </p:cNvSpPr>
                <p:nvPr/>
              </p:nvSpPr>
              <p:spPr bwMode="auto">
                <a:xfrm>
                  <a:off x="3758" y="1136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48,0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58" name="Rectangle 840"/>
                <p:cNvSpPr>
                  <a:spLocks noChangeArrowheads="1"/>
                </p:cNvSpPr>
                <p:nvPr/>
              </p:nvSpPr>
              <p:spPr bwMode="auto">
                <a:xfrm>
                  <a:off x="3746" y="11361"/>
                  <a:ext cx="312" cy="355"/>
                </a:xfrm>
                <a:prstGeom prst="rect">
                  <a:avLst/>
                </a:prstGeom>
                <a:noFill/>
                <a:ln w="7">
                  <a:solidFill>
                    <a:srgbClr val="A0A0A0"/>
                  </a:solidFill>
                  <a:miter lim="800000"/>
                  <a:headEnd/>
                  <a:tailEnd/>
                </a:ln>
                <a:effectLst/>
              </p:spPr>
              <p:txBody>
                <a:bodyPr/>
                <a:lstStyle/>
                <a:p>
                  <a:endParaRPr lang="es-ES"/>
                </a:p>
              </p:txBody>
            </p:sp>
          </p:grpSp>
          <p:grpSp>
            <p:nvGrpSpPr>
              <p:cNvPr id="31006" name="Group 841"/>
              <p:cNvGrpSpPr>
                <a:grpSpLocks/>
              </p:cNvGrpSpPr>
              <p:nvPr/>
            </p:nvGrpSpPr>
            <p:grpSpPr bwMode="auto">
              <a:xfrm>
                <a:off x="0" y="11716"/>
                <a:ext cx="914" cy="355"/>
                <a:chOff x="0" y="11716"/>
                <a:chExt cx="914" cy="355"/>
              </a:xfrm>
            </p:grpSpPr>
            <p:sp>
              <p:nvSpPr>
                <p:cNvPr id="31355" name="Rectangle 842"/>
                <p:cNvSpPr>
                  <a:spLocks noChangeArrowheads="1"/>
                </p:cNvSpPr>
                <p:nvPr/>
              </p:nvSpPr>
              <p:spPr bwMode="auto">
                <a:xfrm>
                  <a:off x="12" y="1171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Rozas (Las)</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56" name="Rectangle 843"/>
                <p:cNvSpPr>
                  <a:spLocks noChangeArrowheads="1"/>
                </p:cNvSpPr>
                <p:nvPr/>
              </p:nvSpPr>
              <p:spPr bwMode="auto">
                <a:xfrm>
                  <a:off x="0" y="11716"/>
                  <a:ext cx="914" cy="355"/>
                </a:xfrm>
                <a:prstGeom prst="rect">
                  <a:avLst/>
                </a:prstGeom>
                <a:noFill/>
                <a:ln w="7">
                  <a:solidFill>
                    <a:srgbClr val="A0A0A0"/>
                  </a:solidFill>
                  <a:miter lim="800000"/>
                  <a:headEnd/>
                  <a:tailEnd/>
                </a:ln>
                <a:effectLst/>
              </p:spPr>
              <p:txBody>
                <a:bodyPr/>
                <a:lstStyle/>
                <a:p>
                  <a:endParaRPr lang="es-ES"/>
                </a:p>
              </p:txBody>
            </p:sp>
          </p:grpSp>
          <p:grpSp>
            <p:nvGrpSpPr>
              <p:cNvPr id="31007" name="Group 844"/>
              <p:cNvGrpSpPr>
                <a:grpSpLocks/>
              </p:cNvGrpSpPr>
              <p:nvPr/>
            </p:nvGrpSpPr>
            <p:grpSpPr bwMode="auto">
              <a:xfrm>
                <a:off x="914" y="11716"/>
                <a:ext cx="456" cy="355"/>
                <a:chOff x="914" y="11716"/>
                <a:chExt cx="456" cy="355"/>
              </a:xfrm>
            </p:grpSpPr>
            <p:sp>
              <p:nvSpPr>
                <p:cNvPr id="31353" name="Rectangle 845"/>
                <p:cNvSpPr>
                  <a:spLocks noChangeArrowheads="1"/>
                </p:cNvSpPr>
                <p:nvPr/>
              </p:nvSpPr>
              <p:spPr bwMode="auto">
                <a:xfrm>
                  <a:off x="926" y="1171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63385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54" name="Rectangle 846"/>
                <p:cNvSpPr>
                  <a:spLocks noChangeArrowheads="1"/>
                </p:cNvSpPr>
                <p:nvPr/>
              </p:nvSpPr>
              <p:spPr bwMode="auto">
                <a:xfrm>
                  <a:off x="914" y="11716"/>
                  <a:ext cx="456" cy="355"/>
                </a:xfrm>
                <a:prstGeom prst="rect">
                  <a:avLst/>
                </a:prstGeom>
                <a:noFill/>
                <a:ln w="7">
                  <a:solidFill>
                    <a:srgbClr val="A0A0A0"/>
                  </a:solidFill>
                  <a:miter lim="800000"/>
                  <a:headEnd/>
                  <a:tailEnd/>
                </a:ln>
                <a:effectLst/>
              </p:spPr>
              <p:txBody>
                <a:bodyPr/>
                <a:lstStyle/>
                <a:p>
                  <a:endParaRPr lang="es-ES"/>
                </a:p>
              </p:txBody>
            </p:sp>
          </p:grpSp>
          <p:grpSp>
            <p:nvGrpSpPr>
              <p:cNvPr id="31008" name="Group 847"/>
              <p:cNvGrpSpPr>
                <a:grpSpLocks/>
              </p:cNvGrpSpPr>
              <p:nvPr/>
            </p:nvGrpSpPr>
            <p:grpSpPr bwMode="auto">
              <a:xfrm>
                <a:off x="1370" y="11716"/>
                <a:ext cx="528" cy="355"/>
                <a:chOff x="1370" y="11716"/>
                <a:chExt cx="528" cy="355"/>
              </a:xfrm>
            </p:grpSpPr>
            <p:sp>
              <p:nvSpPr>
                <p:cNvPr id="31351" name="Rectangle 848"/>
                <p:cNvSpPr>
                  <a:spLocks noChangeArrowheads="1"/>
                </p:cNvSpPr>
                <p:nvPr/>
              </p:nvSpPr>
              <p:spPr bwMode="auto">
                <a:xfrm>
                  <a:off x="1382" y="1171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52" name="Rectangle 849"/>
                <p:cNvSpPr>
                  <a:spLocks noChangeArrowheads="1"/>
                </p:cNvSpPr>
                <p:nvPr/>
              </p:nvSpPr>
              <p:spPr bwMode="auto">
                <a:xfrm>
                  <a:off x="1370" y="11716"/>
                  <a:ext cx="528" cy="355"/>
                </a:xfrm>
                <a:prstGeom prst="rect">
                  <a:avLst/>
                </a:prstGeom>
                <a:noFill/>
                <a:ln w="7">
                  <a:solidFill>
                    <a:srgbClr val="A0A0A0"/>
                  </a:solidFill>
                  <a:miter lim="800000"/>
                  <a:headEnd/>
                  <a:tailEnd/>
                </a:ln>
                <a:effectLst/>
              </p:spPr>
              <p:txBody>
                <a:bodyPr/>
                <a:lstStyle/>
                <a:p>
                  <a:endParaRPr lang="es-ES"/>
                </a:p>
              </p:txBody>
            </p:sp>
          </p:grpSp>
          <p:grpSp>
            <p:nvGrpSpPr>
              <p:cNvPr id="31009" name="Group 850"/>
              <p:cNvGrpSpPr>
                <a:grpSpLocks/>
              </p:cNvGrpSpPr>
              <p:nvPr/>
            </p:nvGrpSpPr>
            <p:grpSpPr bwMode="auto">
              <a:xfrm>
                <a:off x="1898" y="11716"/>
                <a:ext cx="456" cy="355"/>
                <a:chOff x="1898" y="11716"/>
                <a:chExt cx="456" cy="355"/>
              </a:xfrm>
            </p:grpSpPr>
            <p:sp>
              <p:nvSpPr>
                <p:cNvPr id="31349" name="Rectangle 851"/>
                <p:cNvSpPr>
                  <a:spLocks noChangeArrowheads="1"/>
                </p:cNvSpPr>
                <p:nvPr/>
              </p:nvSpPr>
              <p:spPr bwMode="auto">
                <a:xfrm>
                  <a:off x="1910" y="1171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50" name="Rectangle 852"/>
                <p:cNvSpPr>
                  <a:spLocks noChangeArrowheads="1"/>
                </p:cNvSpPr>
                <p:nvPr/>
              </p:nvSpPr>
              <p:spPr bwMode="auto">
                <a:xfrm>
                  <a:off x="1898" y="11716"/>
                  <a:ext cx="456" cy="355"/>
                </a:xfrm>
                <a:prstGeom prst="rect">
                  <a:avLst/>
                </a:prstGeom>
                <a:noFill/>
                <a:ln w="7">
                  <a:solidFill>
                    <a:srgbClr val="A0A0A0"/>
                  </a:solidFill>
                  <a:miter lim="800000"/>
                  <a:headEnd/>
                  <a:tailEnd/>
                </a:ln>
                <a:effectLst/>
              </p:spPr>
              <p:txBody>
                <a:bodyPr/>
                <a:lstStyle/>
                <a:p>
                  <a:endParaRPr lang="es-ES"/>
                </a:p>
              </p:txBody>
            </p:sp>
          </p:grpSp>
          <p:grpSp>
            <p:nvGrpSpPr>
              <p:cNvPr id="31010" name="Group 853"/>
              <p:cNvGrpSpPr>
                <a:grpSpLocks/>
              </p:cNvGrpSpPr>
              <p:nvPr/>
            </p:nvGrpSpPr>
            <p:grpSpPr bwMode="auto">
              <a:xfrm>
                <a:off x="2354" y="11716"/>
                <a:ext cx="456" cy="355"/>
                <a:chOff x="2354" y="11716"/>
                <a:chExt cx="456" cy="355"/>
              </a:xfrm>
            </p:grpSpPr>
            <p:sp>
              <p:nvSpPr>
                <p:cNvPr id="31347" name="Rectangle 854"/>
                <p:cNvSpPr>
                  <a:spLocks noChangeArrowheads="1"/>
                </p:cNvSpPr>
                <p:nvPr/>
              </p:nvSpPr>
              <p:spPr bwMode="auto">
                <a:xfrm>
                  <a:off x="2366" y="1171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48" name="Rectangle 855"/>
                <p:cNvSpPr>
                  <a:spLocks noChangeArrowheads="1"/>
                </p:cNvSpPr>
                <p:nvPr/>
              </p:nvSpPr>
              <p:spPr bwMode="auto">
                <a:xfrm>
                  <a:off x="2354" y="11716"/>
                  <a:ext cx="456" cy="355"/>
                </a:xfrm>
                <a:prstGeom prst="rect">
                  <a:avLst/>
                </a:prstGeom>
                <a:noFill/>
                <a:ln w="7">
                  <a:solidFill>
                    <a:srgbClr val="A0A0A0"/>
                  </a:solidFill>
                  <a:miter lim="800000"/>
                  <a:headEnd/>
                  <a:tailEnd/>
                </a:ln>
                <a:effectLst/>
              </p:spPr>
              <p:txBody>
                <a:bodyPr/>
                <a:lstStyle/>
                <a:p>
                  <a:endParaRPr lang="es-ES"/>
                </a:p>
              </p:txBody>
            </p:sp>
          </p:grpSp>
          <p:grpSp>
            <p:nvGrpSpPr>
              <p:cNvPr id="31011" name="Group 856"/>
              <p:cNvGrpSpPr>
                <a:grpSpLocks/>
              </p:cNvGrpSpPr>
              <p:nvPr/>
            </p:nvGrpSpPr>
            <p:grpSpPr bwMode="auto">
              <a:xfrm>
                <a:off x="2810" y="11716"/>
                <a:ext cx="312" cy="355"/>
                <a:chOff x="2810" y="11716"/>
                <a:chExt cx="312" cy="355"/>
              </a:xfrm>
            </p:grpSpPr>
            <p:sp>
              <p:nvSpPr>
                <p:cNvPr id="31345" name="Rectangle 857"/>
                <p:cNvSpPr>
                  <a:spLocks noChangeArrowheads="1"/>
                </p:cNvSpPr>
                <p:nvPr/>
              </p:nvSpPr>
              <p:spPr bwMode="auto">
                <a:xfrm>
                  <a:off x="2822" y="1171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5282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46" name="Rectangle 858"/>
                <p:cNvSpPr>
                  <a:spLocks noChangeArrowheads="1"/>
                </p:cNvSpPr>
                <p:nvPr/>
              </p:nvSpPr>
              <p:spPr bwMode="auto">
                <a:xfrm>
                  <a:off x="2810" y="11716"/>
                  <a:ext cx="312" cy="355"/>
                </a:xfrm>
                <a:prstGeom prst="rect">
                  <a:avLst/>
                </a:prstGeom>
                <a:noFill/>
                <a:ln w="7">
                  <a:solidFill>
                    <a:srgbClr val="A0A0A0"/>
                  </a:solidFill>
                  <a:miter lim="800000"/>
                  <a:headEnd/>
                  <a:tailEnd/>
                </a:ln>
                <a:effectLst/>
              </p:spPr>
              <p:txBody>
                <a:bodyPr/>
                <a:lstStyle/>
                <a:p>
                  <a:endParaRPr lang="es-ES"/>
                </a:p>
              </p:txBody>
            </p:sp>
          </p:grpSp>
          <p:grpSp>
            <p:nvGrpSpPr>
              <p:cNvPr id="31012" name="Group 859"/>
              <p:cNvGrpSpPr>
                <a:grpSpLocks/>
              </p:cNvGrpSpPr>
              <p:nvPr/>
            </p:nvGrpSpPr>
            <p:grpSpPr bwMode="auto">
              <a:xfrm>
                <a:off x="3122" y="11716"/>
                <a:ext cx="312" cy="355"/>
                <a:chOff x="3122" y="11716"/>
                <a:chExt cx="312" cy="355"/>
              </a:xfrm>
            </p:grpSpPr>
            <p:sp>
              <p:nvSpPr>
                <p:cNvPr id="31343" name="Rectangle 860"/>
                <p:cNvSpPr>
                  <a:spLocks noChangeArrowheads="1"/>
                </p:cNvSpPr>
                <p:nvPr/>
              </p:nvSpPr>
              <p:spPr bwMode="auto">
                <a:xfrm>
                  <a:off x="3134" y="1171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10564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44" name="Rectangle 861"/>
                <p:cNvSpPr>
                  <a:spLocks noChangeArrowheads="1"/>
                </p:cNvSpPr>
                <p:nvPr/>
              </p:nvSpPr>
              <p:spPr bwMode="auto">
                <a:xfrm>
                  <a:off x="3122" y="11716"/>
                  <a:ext cx="312" cy="355"/>
                </a:xfrm>
                <a:prstGeom prst="rect">
                  <a:avLst/>
                </a:prstGeom>
                <a:noFill/>
                <a:ln w="7">
                  <a:solidFill>
                    <a:srgbClr val="A0A0A0"/>
                  </a:solidFill>
                  <a:miter lim="800000"/>
                  <a:headEnd/>
                  <a:tailEnd/>
                </a:ln>
                <a:effectLst/>
              </p:spPr>
              <p:txBody>
                <a:bodyPr/>
                <a:lstStyle/>
                <a:p>
                  <a:endParaRPr lang="es-ES"/>
                </a:p>
              </p:txBody>
            </p:sp>
          </p:grpSp>
          <p:grpSp>
            <p:nvGrpSpPr>
              <p:cNvPr id="31013" name="Group 862"/>
              <p:cNvGrpSpPr>
                <a:grpSpLocks/>
              </p:cNvGrpSpPr>
              <p:nvPr/>
            </p:nvGrpSpPr>
            <p:grpSpPr bwMode="auto">
              <a:xfrm>
                <a:off x="3434" y="11716"/>
                <a:ext cx="312" cy="355"/>
                <a:chOff x="3434" y="11716"/>
                <a:chExt cx="312" cy="355"/>
              </a:xfrm>
            </p:grpSpPr>
            <p:sp>
              <p:nvSpPr>
                <p:cNvPr id="31341" name="Rectangle 863"/>
                <p:cNvSpPr>
                  <a:spLocks noChangeArrowheads="1"/>
                </p:cNvSpPr>
                <p:nvPr/>
              </p:nvSpPr>
              <p:spPr bwMode="auto">
                <a:xfrm>
                  <a:off x="3446" y="1171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42" name="Rectangle 864"/>
                <p:cNvSpPr>
                  <a:spLocks noChangeArrowheads="1"/>
                </p:cNvSpPr>
                <p:nvPr/>
              </p:nvSpPr>
              <p:spPr bwMode="auto">
                <a:xfrm>
                  <a:off x="3434" y="11716"/>
                  <a:ext cx="312" cy="355"/>
                </a:xfrm>
                <a:prstGeom prst="rect">
                  <a:avLst/>
                </a:prstGeom>
                <a:noFill/>
                <a:ln w="7">
                  <a:solidFill>
                    <a:srgbClr val="A0A0A0"/>
                  </a:solidFill>
                  <a:miter lim="800000"/>
                  <a:headEnd/>
                  <a:tailEnd/>
                </a:ln>
                <a:effectLst/>
              </p:spPr>
              <p:txBody>
                <a:bodyPr/>
                <a:lstStyle/>
                <a:p>
                  <a:endParaRPr lang="es-ES"/>
                </a:p>
              </p:txBody>
            </p:sp>
          </p:grpSp>
          <p:grpSp>
            <p:nvGrpSpPr>
              <p:cNvPr id="31014" name="Group 865"/>
              <p:cNvGrpSpPr>
                <a:grpSpLocks/>
              </p:cNvGrpSpPr>
              <p:nvPr/>
            </p:nvGrpSpPr>
            <p:grpSpPr bwMode="auto">
              <a:xfrm>
                <a:off x="3746" y="11716"/>
                <a:ext cx="312" cy="355"/>
                <a:chOff x="3746" y="11716"/>
                <a:chExt cx="312" cy="355"/>
              </a:xfrm>
            </p:grpSpPr>
            <p:sp>
              <p:nvSpPr>
                <p:cNvPr id="31339" name="Rectangle 866"/>
                <p:cNvSpPr>
                  <a:spLocks noChangeArrowheads="1"/>
                </p:cNvSpPr>
                <p:nvPr/>
              </p:nvSpPr>
              <p:spPr bwMode="auto">
                <a:xfrm>
                  <a:off x="3758" y="1171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40" name="Rectangle 867"/>
                <p:cNvSpPr>
                  <a:spLocks noChangeArrowheads="1"/>
                </p:cNvSpPr>
                <p:nvPr/>
              </p:nvSpPr>
              <p:spPr bwMode="auto">
                <a:xfrm>
                  <a:off x="3746" y="11716"/>
                  <a:ext cx="312" cy="355"/>
                </a:xfrm>
                <a:prstGeom prst="rect">
                  <a:avLst/>
                </a:prstGeom>
                <a:noFill/>
                <a:ln w="7">
                  <a:solidFill>
                    <a:srgbClr val="A0A0A0"/>
                  </a:solidFill>
                  <a:miter lim="800000"/>
                  <a:headEnd/>
                  <a:tailEnd/>
                </a:ln>
                <a:effectLst/>
              </p:spPr>
              <p:txBody>
                <a:bodyPr/>
                <a:lstStyle/>
                <a:p>
                  <a:endParaRPr lang="es-ES"/>
                </a:p>
              </p:txBody>
            </p:sp>
          </p:grpSp>
          <p:grpSp>
            <p:nvGrpSpPr>
              <p:cNvPr id="31015" name="Group 868"/>
              <p:cNvGrpSpPr>
                <a:grpSpLocks/>
              </p:cNvGrpSpPr>
              <p:nvPr/>
            </p:nvGrpSpPr>
            <p:grpSpPr bwMode="auto">
              <a:xfrm>
                <a:off x="0" y="12071"/>
                <a:ext cx="914" cy="355"/>
                <a:chOff x="0" y="12071"/>
                <a:chExt cx="914" cy="355"/>
              </a:xfrm>
            </p:grpSpPr>
            <p:sp>
              <p:nvSpPr>
                <p:cNvPr id="31337" name="Rectangle 869"/>
                <p:cNvSpPr>
                  <a:spLocks noChangeArrowheads="1"/>
                </p:cNvSpPr>
                <p:nvPr/>
              </p:nvSpPr>
              <p:spPr bwMode="auto">
                <a:xfrm>
                  <a:off x="12" y="1207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S.Fernando de Henares</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38" name="Rectangle 870"/>
                <p:cNvSpPr>
                  <a:spLocks noChangeArrowheads="1"/>
                </p:cNvSpPr>
                <p:nvPr/>
              </p:nvSpPr>
              <p:spPr bwMode="auto">
                <a:xfrm>
                  <a:off x="0" y="12071"/>
                  <a:ext cx="914" cy="355"/>
                </a:xfrm>
                <a:prstGeom prst="rect">
                  <a:avLst/>
                </a:prstGeom>
                <a:noFill/>
                <a:ln w="7">
                  <a:solidFill>
                    <a:srgbClr val="A0A0A0"/>
                  </a:solidFill>
                  <a:miter lim="800000"/>
                  <a:headEnd/>
                  <a:tailEnd/>
                </a:ln>
                <a:effectLst/>
              </p:spPr>
              <p:txBody>
                <a:bodyPr/>
                <a:lstStyle/>
                <a:p>
                  <a:endParaRPr lang="es-ES"/>
                </a:p>
              </p:txBody>
            </p:sp>
          </p:grpSp>
          <p:grpSp>
            <p:nvGrpSpPr>
              <p:cNvPr id="31016" name="Group 871"/>
              <p:cNvGrpSpPr>
                <a:grpSpLocks/>
              </p:cNvGrpSpPr>
              <p:nvPr/>
            </p:nvGrpSpPr>
            <p:grpSpPr bwMode="auto">
              <a:xfrm>
                <a:off x="914" y="12071"/>
                <a:ext cx="456" cy="355"/>
                <a:chOff x="914" y="12071"/>
                <a:chExt cx="456" cy="355"/>
              </a:xfrm>
            </p:grpSpPr>
            <p:sp>
              <p:nvSpPr>
                <p:cNvPr id="31335" name="Rectangle 872"/>
                <p:cNvSpPr>
                  <a:spLocks noChangeArrowheads="1"/>
                </p:cNvSpPr>
                <p:nvPr/>
              </p:nvSpPr>
              <p:spPr bwMode="auto">
                <a:xfrm>
                  <a:off x="926" y="1207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36244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36" name="Rectangle 873"/>
                <p:cNvSpPr>
                  <a:spLocks noChangeArrowheads="1"/>
                </p:cNvSpPr>
                <p:nvPr/>
              </p:nvSpPr>
              <p:spPr bwMode="auto">
                <a:xfrm>
                  <a:off x="914" y="12071"/>
                  <a:ext cx="456" cy="355"/>
                </a:xfrm>
                <a:prstGeom prst="rect">
                  <a:avLst/>
                </a:prstGeom>
                <a:noFill/>
                <a:ln w="7">
                  <a:solidFill>
                    <a:srgbClr val="A0A0A0"/>
                  </a:solidFill>
                  <a:miter lim="800000"/>
                  <a:headEnd/>
                  <a:tailEnd/>
                </a:ln>
                <a:effectLst/>
              </p:spPr>
              <p:txBody>
                <a:bodyPr/>
                <a:lstStyle/>
                <a:p>
                  <a:endParaRPr lang="es-ES"/>
                </a:p>
              </p:txBody>
            </p:sp>
          </p:grpSp>
          <p:grpSp>
            <p:nvGrpSpPr>
              <p:cNvPr id="31017" name="Group 874"/>
              <p:cNvGrpSpPr>
                <a:grpSpLocks/>
              </p:cNvGrpSpPr>
              <p:nvPr/>
            </p:nvGrpSpPr>
            <p:grpSpPr bwMode="auto">
              <a:xfrm>
                <a:off x="1370" y="12071"/>
                <a:ext cx="528" cy="355"/>
                <a:chOff x="1370" y="12071"/>
                <a:chExt cx="528" cy="355"/>
              </a:xfrm>
            </p:grpSpPr>
            <p:sp>
              <p:nvSpPr>
                <p:cNvPr id="31333" name="Rectangle 875"/>
                <p:cNvSpPr>
                  <a:spLocks noChangeArrowheads="1"/>
                </p:cNvSpPr>
                <p:nvPr/>
              </p:nvSpPr>
              <p:spPr bwMode="auto">
                <a:xfrm>
                  <a:off x="1382" y="1207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216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34" name="Rectangle 876"/>
                <p:cNvSpPr>
                  <a:spLocks noChangeArrowheads="1"/>
                </p:cNvSpPr>
                <p:nvPr/>
              </p:nvSpPr>
              <p:spPr bwMode="auto">
                <a:xfrm>
                  <a:off x="1370" y="12071"/>
                  <a:ext cx="528" cy="355"/>
                </a:xfrm>
                <a:prstGeom prst="rect">
                  <a:avLst/>
                </a:prstGeom>
                <a:noFill/>
                <a:ln w="7">
                  <a:solidFill>
                    <a:srgbClr val="A0A0A0"/>
                  </a:solidFill>
                  <a:miter lim="800000"/>
                  <a:headEnd/>
                  <a:tailEnd/>
                </a:ln>
                <a:effectLst/>
              </p:spPr>
              <p:txBody>
                <a:bodyPr/>
                <a:lstStyle/>
                <a:p>
                  <a:endParaRPr lang="es-ES"/>
                </a:p>
              </p:txBody>
            </p:sp>
          </p:grpSp>
          <p:grpSp>
            <p:nvGrpSpPr>
              <p:cNvPr id="31018" name="Group 877"/>
              <p:cNvGrpSpPr>
                <a:grpSpLocks/>
              </p:cNvGrpSpPr>
              <p:nvPr/>
            </p:nvGrpSpPr>
            <p:grpSpPr bwMode="auto">
              <a:xfrm>
                <a:off x="1898" y="12071"/>
                <a:ext cx="456" cy="355"/>
                <a:chOff x="1898" y="12071"/>
                <a:chExt cx="456" cy="355"/>
              </a:xfrm>
            </p:grpSpPr>
            <p:sp>
              <p:nvSpPr>
                <p:cNvPr id="31331" name="Rectangle 878"/>
                <p:cNvSpPr>
                  <a:spLocks noChangeArrowheads="1"/>
                </p:cNvSpPr>
                <p:nvPr/>
              </p:nvSpPr>
              <p:spPr bwMode="auto">
                <a:xfrm>
                  <a:off x="1910" y="1207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32" name="Rectangle 879"/>
                <p:cNvSpPr>
                  <a:spLocks noChangeArrowheads="1"/>
                </p:cNvSpPr>
                <p:nvPr/>
              </p:nvSpPr>
              <p:spPr bwMode="auto">
                <a:xfrm>
                  <a:off x="1898" y="12071"/>
                  <a:ext cx="456" cy="355"/>
                </a:xfrm>
                <a:prstGeom prst="rect">
                  <a:avLst/>
                </a:prstGeom>
                <a:noFill/>
                <a:ln w="7">
                  <a:solidFill>
                    <a:srgbClr val="A0A0A0"/>
                  </a:solidFill>
                  <a:miter lim="800000"/>
                  <a:headEnd/>
                  <a:tailEnd/>
                </a:ln>
                <a:effectLst/>
              </p:spPr>
              <p:txBody>
                <a:bodyPr/>
                <a:lstStyle/>
                <a:p>
                  <a:endParaRPr lang="es-ES"/>
                </a:p>
              </p:txBody>
            </p:sp>
          </p:grpSp>
          <p:grpSp>
            <p:nvGrpSpPr>
              <p:cNvPr id="31019" name="Group 880"/>
              <p:cNvGrpSpPr>
                <a:grpSpLocks/>
              </p:cNvGrpSpPr>
              <p:nvPr/>
            </p:nvGrpSpPr>
            <p:grpSpPr bwMode="auto">
              <a:xfrm>
                <a:off x="2354" y="12071"/>
                <a:ext cx="456" cy="355"/>
                <a:chOff x="2354" y="12071"/>
                <a:chExt cx="456" cy="355"/>
              </a:xfrm>
            </p:grpSpPr>
            <p:sp>
              <p:nvSpPr>
                <p:cNvPr id="31329" name="Rectangle 881"/>
                <p:cNvSpPr>
                  <a:spLocks noChangeArrowheads="1"/>
                </p:cNvSpPr>
                <p:nvPr/>
              </p:nvSpPr>
              <p:spPr bwMode="auto">
                <a:xfrm>
                  <a:off x="2366" y="1207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30" name="Rectangle 882"/>
                <p:cNvSpPr>
                  <a:spLocks noChangeArrowheads="1"/>
                </p:cNvSpPr>
                <p:nvPr/>
              </p:nvSpPr>
              <p:spPr bwMode="auto">
                <a:xfrm>
                  <a:off x="2354" y="12071"/>
                  <a:ext cx="456" cy="355"/>
                </a:xfrm>
                <a:prstGeom prst="rect">
                  <a:avLst/>
                </a:prstGeom>
                <a:noFill/>
                <a:ln w="7">
                  <a:solidFill>
                    <a:srgbClr val="A0A0A0"/>
                  </a:solidFill>
                  <a:miter lim="800000"/>
                  <a:headEnd/>
                  <a:tailEnd/>
                </a:ln>
                <a:effectLst/>
              </p:spPr>
              <p:txBody>
                <a:bodyPr/>
                <a:lstStyle/>
                <a:p>
                  <a:endParaRPr lang="es-ES"/>
                </a:p>
              </p:txBody>
            </p:sp>
          </p:grpSp>
          <p:grpSp>
            <p:nvGrpSpPr>
              <p:cNvPr id="31020" name="Group 883"/>
              <p:cNvGrpSpPr>
                <a:grpSpLocks/>
              </p:cNvGrpSpPr>
              <p:nvPr/>
            </p:nvGrpSpPr>
            <p:grpSpPr bwMode="auto">
              <a:xfrm>
                <a:off x="2810" y="12071"/>
                <a:ext cx="312" cy="355"/>
                <a:chOff x="2810" y="12071"/>
                <a:chExt cx="312" cy="355"/>
              </a:xfrm>
            </p:grpSpPr>
            <p:sp>
              <p:nvSpPr>
                <p:cNvPr id="31327" name="Rectangle 884"/>
                <p:cNvSpPr>
                  <a:spLocks noChangeArrowheads="1"/>
                </p:cNvSpPr>
                <p:nvPr/>
              </p:nvSpPr>
              <p:spPr bwMode="auto">
                <a:xfrm>
                  <a:off x="2822" y="1207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3624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28" name="Rectangle 885"/>
                <p:cNvSpPr>
                  <a:spLocks noChangeArrowheads="1"/>
                </p:cNvSpPr>
                <p:nvPr/>
              </p:nvSpPr>
              <p:spPr bwMode="auto">
                <a:xfrm>
                  <a:off x="2810" y="12071"/>
                  <a:ext cx="312" cy="355"/>
                </a:xfrm>
                <a:prstGeom prst="rect">
                  <a:avLst/>
                </a:prstGeom>
                <a:noFill/>
                <a:ln w="7">
                  <a:solidFill>
                    <a:srgbClr val="A0A0A0"/>
                  </a:solidFill>
                  <a:miter lim="800000"/>
                  <a:headEnd/>
                  <a:tailEnd/>
                </a:ln>
                <a:effectLst/>
              </p:spPr>
              <p:txBody>
                <a:bodyPr/>
                <a:lstStyle/>
                <a:p>
                  <a:endParaRPr lang="es-ES"/>
                </a:p>
              </p:txBody>
            </p:sp>
          </p:grpSp>
          <p:grpSp>
            <p:nvGrpSpPr>
              <p:cNvPr id="31021" name="Group 886"/>
              <p:cNvGrpSpPr>
                <a:grpSpLocks/>
              </p:cNvGrpSpPr>
              <p:nvPr/>
            </p:nvGrpSpPr>
            <p:grpSpPr bwMode="auto">
              <a:xfrm>
                <a:off x="3122" y="12071"/>
                <a:ext cx="312" cy="355"/>
                <a:chOff x="3122" y="12071"/>
                <a:chExt cx="312" cy="355"/>
              </a:xfrm>
            </p:grpSpPr>
            <p:sp>
              <p:nvSpPr>
                <p:cNvPr id="31325" name="Rectangle 887"/>
                <p:cNvSpPr>
                  <a:spLocks noChangeArrowheads="1"/>
                </p:cNvSpPr>
                <p:nvPr/>
              </p:nvSpPr>
              <p:spPr bwMode="auto">
                <a:xfrm>
                  <a:off x="3134" y="1207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9061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26" name="Rectangle 888"/>
                <p:cNvSpPr>
                  <a:spLocks noChangeArrowheads="1"/>
                </p:cNvSpPr>
                <p:nvPr/>
              </p:nvSpPr>
              <p:spPr bwMode="auto">
                <a:xfrm>
                  <a:off x="3122" y="12071"/>
                  <a:ext cx="312" cy="355"/>
                </a:xfrm>
                <a:prstGeom prst="rect">
                  <a:avLst/>
                </a:prstGeom>
                <a:noFill/>
                <a:ln w="7">
                  <a:solidFill>
                    <a:srgbClr val="A0A0A0"/>
                  </a:solidFill>
                  <a:miter lim="800000"/>
                  <a:headEnd/>
                  <a:tailEnd/>
                </a:ln>
                <a:effectLst/>
              </p:spPr>
              <p:txBody>
                <a:bodyPr/>
                <a:lstStyle/>
                <a:p>
                  <a:endParaRPr lang="es-ES"/>
                </a:p>
              </p:txBody>
            </p:sp>
          </p:grpSp>
          <p:grpSp>
            <p:nvGrpSpPr>
              <p:cNvPr id="31022" name="Group 889"/>
              <p:cNvGrpSpPr>
                <a:grpSpLocks/>
              </p:cNvGrpSpPr>
              <p:nvPr/>
            </p:nvGrpSpPr>
            <p:grpSpPr bwMode="auto">
              <a:xfrm>
                <a:off x="3434" y="12071"/>
                <a:ext cx="312" cy="355"/>
                <a:chOff x="3434" y="12071"/>
                <a:chExt cx="312" cy="355"/>
              </a:xfrm>
            </p:grpSpPr>
            <p:sp>
              <p:nvSpPr>
                <p:cNvPr id="31323" name="Rectangle 890"/>
                <p:cNvSpPr>
                  <a:spLocks noChangeArrowheads="1"/>
                </p:cNvSpPr>
                <p:nvPr/>
              </p:nvSpPr>
              <p:spPr bwMode="auto">
                <a:xfrm>
                  <a:off x="3446" y="1207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21,6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24" name="Rectangle 891"/>
                <p:cNvSpPr>
                  <a:spLocks noChangeArrowheads="1"/>
                </p:cNvSpPr>
                <p:nvPr/>
              </p:nvSpPr>
              <p:spPr bwMode="auto">
                <a:xfrm>
                  <a:off x="3434" y="12071"/>
                  <a:ext cx="312" cy="355"/>
                </a:xfrm>
                <a:prstGeom prst="rect">
                  <a:avLst/>
                </a:prstGeom>
                <a:noFill/>
                <a:ln w="7">
                  <a:solidFill>
                    <a:srgbClr val="A0A0A0"/>
                  </a:solidFill>
                  <a:miter lim="800000"/>
                  <a:headEnd/>
                  <a:tailEnd/>
                </a:ln>
                <a:effectLst/>
              </p:spPr>
              <p:txBody>
                <a:bodyPr/>
                <a:lstStyle/>
                <a:p>
                  <a:endParaRPr lang="es-ES"/>
                </a:p>
              </p:txBody>
            </p:sp>
          </p:grpSp>
          <p:grpSp>
            <p:nvGrpSpPr>
              <p:cNvPr id="31023" name="Group 892"/>
              <p:cNvGrpSpPr>
                <a:grpSpLocks/>
              </p:cNvGrpSpPr>
              <p:nvPr/>
            </p:nvGrpSpPr>
            <p:grpSpPr bwMode="auto">
              <a:xfrm>
                <a:off x="3746" y="12071"/>
                <a:ext cx="312" cy="355"/>
                <a:chOff x="3746" y="12071"/>
                <a:chExt cx="312" cy="355"/>
              </a:xfrm>
            </p:grpSpPr>
            <p:sp>
              <p:nvSpPr>
                <p:cNvPr id="31321" name="Rectangle 893"/>
                <p:cNvSpPr>
                  <a:spLocks noChangeArrowheads="1"/>
                </p:cNvSpPr>
                <p:nvPr/>
              </p:nvSpPr>
              <p:spPr bwMode="auto">
                <a:xfrm>
                  <a:off x="3758" y="1207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54,0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22" name="Rectangle 894"/>
                <p:cNvSpPr>
                  <a:spLocks noChangeArrowheads="1"/>
                </p:cNvSpPr>
                <p:nvPr/>
              </p:nvSpPr>
              <p:spPr bwMode="auto">
                <a:xfrm>
                  <a:off x="3746" y="12071"/>
                  <a:ext cx="312" cy="355"/>
                </a:xfrm>
                <a:prstGeom prst="rect">
                  <a:avLst/>
                </a:prstGeom>
                <a:noFill/>
                <a:ln w="7">
                  <a:solidFill>
                    <a:srgbClr val="A0A0A0"/>
                  </a:solidFill>
                  <a:miter lim="800000"/>
                  <a:headEnd/>
                  <a:tailEnd/>
                </a:ln>
                <a:effectLst/>
              </p:spPr>
              <p:txBody>
                <a:bodyPr/>
                <a:lstStyle/>
                <a:p>
                  <a:endParaRPr lang="es-ES"/>
                </a:p>
              </p:txBody>
            </p:sp>
          </p:grpSp>
          <p:grpSp>
            <p:nvGrpSpPr>
              <p:cNvPr id="31024" name="Group 895"/>
              <p:cNvGrpSpPr>
                <a:grpSpLocks/>
              </p:cNvGrpSpPr>
              <p:nvPr/>
            </p:nvGrpSpPr>
            <p:grpSpPr bwMode="auto">
              <a:xfrm>
                <a:off x="0" y="12426"/>
                <a:ext cx="914" cy="355"/>
                <a:chOff x="0" y="12426"/>
                <a:chExt cx="914" cy="355"/>
              </a:xfrm>
            </p:grpSpPr>
            <p:sp>
              <p:nvSpPr>
                <p:cNvPr id="31319" name="Rectangle 896"/>
                <p:cNvSpPr>
                  <a:spLocks noChangeArrowheads="1"/>
                </p:cNvSpPr>
                <p:nvPr/>
              </p:nvSpPr>
              <p:spPr bwMode="auto">
                <a:xfrm>
                  <a:off x="12" y="1242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S.Sebastián de los Reyes</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20" name="Rectangle 897"/>
                <p:cNvSpPr>
                  <a:spLocks noChangeArrowheads="1"/>
                </p:cNvSpPr>
                <p:nvPr/>
              </p:nvSpPr>
              <p:spPr bwMode="auto">
                <a:xfrm>
                  <a:off x="0" y="12426"/>
                  <a:ext cx="914" cy="355"/>
                </a:xfrm>
                <a:prstGeom prst="rect">
                  <a:avLst/>
                </a:prstGeom>
                <a:noFill/>
                <a:ln w="7">
                  <a:solidFill>
                    <a:srgbClr val="A0A0A0"/>
                  </a:solidFill>
                  <a:miter lim="800000"/>
                  <a:headEnd/>
                  <a:tailEnd/>
                </a:ln>
                <a:effectLst/>
              </p:spPr>
              <p:txBody>
                <a:bodyPr/>
                <a:lstStyle/>
                <a:p>
                  <a:endParaRPr lang="es-ES"/>
                </a:p>
              </p:txBody>
            </p:sp>
          </p:grpSp>
          <p:grpSp>
            <p:nvGrpSpPr>
              <p:cNvPr id="31025" name="Group 898"/>
              <p:cNvGrpSpPr>
                <a:grpSpLocks/>
              </p:cNvGrpSpPr>
              <p:nvPr/>
            </p:nvGrpSpPr>
            <p:grpSpPr bwMode="auto">
              <a:xfrm>
                <a:off x="914" y="12426"/>
                <a:ext cx="456" cy="355"/>
                <a:chOff x="914" y="12426"/>
                <a:chExt cx="456" cy="355"/>
              </a:xfrm>
            </p:grpSpPr>
            <p:sp>
              <p:nvSpPr>
                <p:cNvPr id="31317" name="Rectangle 899"/>
                <p:cNvSpPr>
                  <a:spLocks noChangeArrowheads="1"/>
                </p:cNvSpPr>
                <p:nvPr/>
              </p:nvSpPr>
              <p:spPr bwMode="auto">
                <a:xfrm>
                  <a:off x="926" y="1242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61884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18" name="Rectangle 900"/>
                <p:cNvSpPr>
                  <a:spLocks noChangeArrowheads="1"/>
                </p:cNvSpPr>
                <p:nvPr/>
              </p:nvSpPr>
              <p:spPr bwMode="auto">
                <a:xfrm>
                  <a:off x="914" y="12426"/>
                  <a:ext cx="456" cy="355"/>
                </a:xfrm>
                <a:prstGeom prst="rect">
                  <a:avLst/>
                </a:prstGeom>
                <a:noFill/>
                <a:ln w="7">
                  <a:solidFill>
                    <a:srgbClr val="A0A0A0"/>
                  </a:solidFill>
                  <a:miter lim="800000"/>
                  <a:headEnd/>
                  <a:tailEnd/>
                </a:ln>
                <a:effectLst/>
              </p:spPr>
              <p:txBody>
                <a:bodyPr/>
                <a:lstStyle/>
                <a:p>
                  <a:endParaRPr lang="es-ES"/>
                </a:p>
              </p:txBody>
            </p:sp>
          </p:grpSp>
          <p:grpSp>
            <p:nvGrpSpPr>
              <p:cNvPr id="31026" name="Group 901"/>
              <p:cNvGrpSpPr>
                <a:grpSpLocks/>
              </p:cNvGrpSpPr>
              <p:nvPr/>
            </p:nvGrpSpPr>
            <p:grpSpPr bwMode="auto">
              <a:xfrm>
                <a:off x="1370" y="12426"/>
                <a:ext cx="528" cy="355"/>
                <a:chOff x="1370" y="12426"/>
                <a:chExt cx="528" cy="355"/>
              </a:xfrm>
            </p:grpSpPr>
            <p:sp>
              <p:nvSpPr>
                <p:cNvPr id="31315" name="Rectangle 902"/>
                <p:cNvSpPr>
                  <a:spLocks noChangeArrowheads="1"/>
                </p:cNvSpPr>
                <p:nvPr/>
              </p:nvSpPr>
              <p:spPr bwMode="auto">
                <a:xfrm>
                  <a:off x="1382" y="1242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342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16" name="Rectangle 903"/>
                <p:cNvSpPr>
                  <a:spLocks noChangeArrowheads="1"/>
                </p:cNvSpPr>
                <p:nvPr/>
              </p:nvSpPr>
              <p:spPr bwMode="auto">
                <a:xfrm>
                  <a:off x="1370" y="12426"/>
                  <a:ext cx="528" cy="355"/>
                </a:xfrm>
                <a:prstGeom prst="rect">
                  <a:avLst/>
                </a:prstGeom>
                <a:noFill/>
                <a:ln w="7">
                  <a:solidFill>
                    <a:srgbClr val="A0A0A0"/>
                  </a:solidFill>
                  <a:miter lim="800000"/>
                  <a:headEnd/>
                  <a:tailEnd/>
                </a:ln>
                <a:effectLst/>
              </p:spPr>
              <p:txBody>
                <a:bodyPr/>
                <a:lstStyle/>
                <a:p>
                  <a:endParaRPr lang="es-ES"/>
                </a:p>
              </p:txBody>
            </p:sp>
          </p:grpSp>
          <p:grpSp>
            <p:nvGrpSpPr>
              <p:cNvPr id="31027" name="Group 904"/>
              <p:cNvGrpSpPr>
                <a:grpSpLocks/>
              </p:cNvGrpSpPr>
              <p:nvPr/>
            </p:nvGrpSpPr>
            <p:grpSpPr bwMode="auto">
              <a:xfrm>
                <a:off x="1898" y="12426"/>
                <a:ext cx="456" cy="355"/>
                <a:chOff x="1898" y="12426"/>
                <a:chExt cx="456" cy="355"/>
              </a:xfrm>
            </p:grpSpPr>
            <p:sp>
              <p:nvSpPr>
                <p:cNvPr id="31313" name="Rectangle 905"/>
                <p:cNvSpPr>
                  <a:spLocks noChangeArrowheads="1"/>
                </p:cNvSpPr>
                <p:nvPr/>
              </p:nvSpPr>
              <p:spPr bwMode="auto">
                <a:xfrm>
                  <a:off x="1910" y="1242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14" name="Rectangle 906"/>
                <p:cNvSpPr>
                  <a:spLocks noChangeArrowheads="1"/>
                </p:cNvSpPr>
                <p:nvPr/>
              </p:nvSpPr>
              <p:spPr bwMode="auto">
                <a:xfrm>
                  <a:off x="1898" y="12426"/>
                  <a:ext cx="456" cy="355"/>
                </a:xfrm>
                <a:prstGeom prst="rect">
                  <a:avLst/>
                </a:prstGeom>
                <a:noFill/>
                <a:ln w="7">
                  <a:solidFill>
                    <a:srgbClr val="A0A0A0"/>
                  </a:solidFill>
                  <a:miter lim="800000"/>
                  <a:headEnd/>
                  <a:tailEnd/>
                </a:ln>
                <a:effectLst/>
              </p:spPr>
              <p:txBody>
                <a:bodyPr/>
                <a:lstStyle/>
                <a:p>
                  <a:endParaRPr lang="es-ES"/>
                </a:p>
              </p:txBody>
            </p:sp>
          </p:grpSp>
          <p:grpSp>
            <p:nvGrpSpPr>
              <p:cNvPr id="31028" name="Group 907"/>
              <p:cNvGrpSpPr>
                <a:grpSpLocks/>
              </p:cNvGrpSpPr>
              <p:nvPr/>
            </p:nvGrpSpPr>
            <p:grpSpPr bwMode="auto">
              <a:xfrm>
                <a:off x="2354" y="12426"/>
                <a:ext cx="456" cy="355"/>
                <a:chOff x="2354" y="12426"/>
                <a:chExt cx="456" cy="355"/>
              </a:xfrm>
            </p:grpSpPr>
            <p:sp>
              <p:nvSpPr>
                <p:cNvPr id="31311" name="Rectangle 908"/>
                <p:cNvSpPr>
                  <a:spLocks noChangeArrowheads="1"/>
                </p:cNvSpPr>
                <p:nvPr/>
              </p:nvSpPr>
              <p:spPr bwMode="auto">
                <a:xfrm>
                  <a:off x="2366" y="1242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12" name="Rectangle 909"/>
                <p:cNvSpPr>
                  <a:spLocks noChangeArrowheads="1"/>
                </p:cNvSpPr>
                <p:nvPr/>
              </p:nvSpPr>
              <p:spPr bwMode="auto">
                <a:xfrm>
                  <a:off x="2354" y="12426"/>
                  <a:ext cx="456" cy="355"/>
                </a:xfrm>
                <a:prstGeom prst="rect">
                  <a:avLst/>
                </a:prstGeom>
                <a:noFill/>
                <a:ln w="7">
                  <a:solidFill>
                    <a:srgbClr val="A0A0A0"/>
                  </a:solidFill>
                  <a:miter lim="800000"/>
                  <a:headEnd/>
                  <a:tailEnd/>
                </a:ln>
                <a:effectLst/>
              </p:spPr>
              <p:txBody>
                <a:bodyPr/>
                <a:lstStyle/>
                <a:p>
                  <a:endParaRPr lang="es-ES"/>
                </a:p>
              </p:txBody>
            </p:sp>
          </p:grpSp>
          <p:grpSp>
            <p:nvGrpSpPr>
              <p:cNvPr id="31029" name="Group 910"/>
              <p:cNvGrpSpPr>
                <a:grpSpLocks/>
              </p:cNvGrpSpPr>
              <p:nvPr/>
            </p:nvGrpSpPr>
            <p:grpSpPr bwMode="auto">
              <a:xfrm>
                <a:off x="2810" y="12426"/>
                <a:ext cx="312" cy="355"/>
                <a:chOff x="2810" y="12426"/>
                <a:chExt cx="312" cy="355"/>
              </a:xfrm>
            </p:grpSpPr>
            <p:sp>
              <p:nvSpPr>
                <p:cNvPr id="31309" name="Rectangle 911"/>
                <p:cNvSpPr>
                  <a:spLocks noChangeArrowheads="1"/>
                </p:cNvSpPr>
                <p:nvPr/>
              </p:nvSpPr>
              <p:spPr bwMode="auto">
                <a:xfrm>
                  <a:off x="2822" y="1242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4126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10" name="Rectangle 912"/>
                <p:cNvSpPr>
                  <a:spLocks noChangeArrowheads="1"/>
                </p:cNvSpPr>
                <p:nvPr/>
              </p:nvSpPr>
              <p:spPr bwMode="auto">
                <a:xfrm>
                  <a:off x="2810" y="12426"/>
                  <a:ext cx="312" cy="355"/>
                </a:xfrm>
                <a:prstGeom prst="rect">
                  <a:avLst/>
                </a:prstGeom>
                <a:noFill/>
                <a:ln w="7">
                  <a:solidFill>
                    <a:srgbClr val="A0A0A0"/>
                  </a:solidFill>
                  <a:miter lim="800000"/>
                  <a:headEnd/>
                  <a:tailEnd/>
                </a:ln>
                <a:effectLst/>
              </p:spPr>
              <p:txBody>
                <a:bodyPr/>
                <a:lstStyle/>
                <a:p>
                  <a:endParaRPr lang="es-ES"/>
                </a:p>
              </p:txBody>
            </p:sp>
          </p:grpSp>
          <p:grpSp>
            <p:nvGrpSpPr>
              <p:cNvPr id="31030" name="Group 913"/>
              <p:cNvGrpSpPr>
                <a:grpSpLocks/>
              </p:cNvGrpSpPr>
              <p:nvPr/>
            </p:nvGrpSpPr>
            <p:grpSpPr bwMode="auto">
              <a:xfrm>
                <a:off x="3122" y="12426"/>
                <a:ext cx="312" cy="355"/>
                <a:chOff x="3122" y="12426"/>
                <a:chExt cx="312" cy="355"/>
              </a:xfrm>
            </p:grpSpPr>
            <p:sp>
              <p:nvSpPr>
                <p:cNvPr id="31307" name="Rectangle 914"/>
                <p:cNvSpPr>
                  <a:spLocks noChangeArrowheads="1"/>
                </p:cNvSpPr>
                <p:nvPr/>
              </p:nvSpPr>
              <p:spPr bwMode="auto">
                <a:xfrm>
                  <a:off x="3134" y="1242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8841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08" name="Rectangle 915"/>
                <p:cNvSpPr>
                  <a:spLocks noChangeArrowheads="1"/>
                </p:cNvSpPr>
                <p:nvPr/>
              </p:nvSpPr>
              <p:spPr bwMode="auto">
                <a:xfrm>
                  <a:off x="3122" y="12426"/>
                  <a:ext cx="312" cy="355"/>
                </a:xfrm>
                <a:prstGeom prst="rect">
                  <a:avLst/>
                </a:prstGeom>
                <a:noFill/>
                <a:ln w="7">
                  <a:solidFill>
                    <a:srgbClr val="A0A0A0"/>
                  </a:solidFill>
                  <a:miter lim="800000"/>
                  <a:headEnd/>
                  <a:tailEnd/>
                </a:ln>
                <a:effectLst/>
              </p:spPr>
              <p:txBody>
                <a:bodyPr/>
                <a:lstStyle/>
                <a:p>
                  <a:endParaRPr lang="es-ES"/>
                </a:p>
              </p:txBody>
            </p:sp>
          </p:grpSp>
          <p:grpSp>
            <p:nvGrpSpPr>
              <p:cNvPr id="31031" name="Group 916"/>
              <p:cNvGrpSpPr>
                <a:grpSpLocks/>
              </p:cNvGrpSpPr>
              <p:nvPr/>
            </p:nvGrpSpPr>
            <p:grpSpPr bwMode="auto">
              <a:xfrm>
                <a:off x="3434" y="12426"/>
                <a:ext cx="312" cy="355"/>
                <a:chOff x="3434" y="12426"/>
                <a:chExt cx="312" cy="355"/>
              </a:xfrm>
            </p:grpSpPr>
            <p:sp>
              <p:nvSpPr>
                <p:cNvPr id="31305" name="Rectangle 917"/>
                <p:cNvSpPr>
                  <a:spLocks noChangeArrowheads="1"/>
                </p:cNvSpPr>
                <p:nvPr/>
              </p:nvSpPr>
              <p:spPr bwMode="auto">
                <a:xfrm>
                  <a:off x="3446" y="1242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22,8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06" name="Rectangle 918"/>
                <p:cNvSpPr>
                  <a:spLocks noChangeArrowheads="1"/>
                </p:cNvSpPr>
                <p:nvPr/>
              </p:nvSpPr>
              <p:spPr bwMode="auto">
                <a:xfrm>
                  <a:off x="3434" y="12426"/>
                  <a:ext cx="312" cy="355"/>
                </a:xfrm>
                <a:prstGeom prst="rect">
                  <a:avLst/>
                </a:prstGeom>
                <a:noFill/>
                <a:ln w="7">
                  <a:solidFill>
                    <a:srgbClr val="A0A0A0"/>
                  </a:solidFill>
                  <a:miter lim="800000"/>
                  <a:headEnd/>
                  <a:tailEnd/>
                </a:ln>
                <a:effectLst/>
              </p:spPr>
              <p:txBody>
                <a:bodyPr/>
                <a:lstStyle/>
                <a:p>
                  <a:endParaRPr lang="es-ES"/>
                </a:p>
              </p:txBody>
            </p:sp>
          </p:grpSp>
          <p:grpSp>
            <p:nvGrpSpPr>
              <p:cNvPr id="31032" name="Group 919"/>
              <p:cNvGrpSpPr>
                <a:grpSpLocks/>
              </p:cNvGrpSpPr>
              <p:nvPr/>
            </p:nvGrpSpPr>
            <p:grpSpPr bwMode="auto">
              <a:xfrm>
                <a:off x="3746" y="12426"/>
                <a:ext cx="312" cy="355"/>
                <a:chOff x="3746" y="12426"/>
                <a:chExt cx="312" cy="355"/>
              </a:xfrm>
            </p:grpSpPr>
            <p:sp>
              <p:nvSpPr>
                <p:cNvPr id="31303" name="Rectangle 920"/>
                <p:cNvSpPr>
                  <a:spLocks noChangeArrowheads="1"/>
                </p:cNvSpPr>
                <p:nvPr/>
              </p:nvSpPr>
              <p:spPr bwMode="auto">
                <a:xfrm>
                  <a:off x="3758" y="1242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48,9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04" name="Rectangle 921"/>
                <p:cNvSpPr>
                  <a:spLocks noChangeArrowheads="1"/>
                </p:cNvSpPr>
                <p:nvPr/>
              </p:nvSpPr>
              <p:spPr bwMode="auto">
                <a:xfrm>
                  <a:off x="3746" y="12426"/>
                  <a:ext cx="312" cy="355"/>
                </a:xfrm>
                <a:prstGeom prst="rect">
                  <a:avLst/>
                </a:prstGeom>
                <a:noFill/>
                <a:ln w="7">
                  <a:solidFill>
                    <a:srgbClr val="A0A0A0"/>
                  </a:solidFill>
                  <a:miter lim="800000"/>
                  <a:headEnd/>
                  <a:tailEnd/>
                </a:ln>
                <a:effectLst/>
              </p:spPr>
              <p:txBody>
                <a:bodyPr/>
                <a:lstStyle/>
                <a:p>
                  <a:endParaRPr lang="es-ES"/>
                </a:p>
              </p:txBody>
            </p:sp>
          </p:grpSp>
          <p:grpSp>
            <p:nvGrpSpPr>
              <p:cNvPr id="31033" name="Group 922"/>
              <p:cNvGrpSpPr>
                <a:grpSpLocks/>
              </p:cNvGrpSpPr>
              <p:nvPr/>
            </p:nvGrpSpPr>
            <p:grpSpPr bwMode="auto">
              <a:xfrm>
                <a:off x="0" y="12781"/>
                <a:ext cx="914" cy="355"/>
                <a:chOff x="0" y="12781"/>
                <a:chExt cx="914" cy="355"/>
              </a:xfrm>
            </p:grpSpPr>
            <p:sp>
              <p:nvSpPr>
                <p:cNvPr id="31301" name="Rectangle 923"/>
                <p:cNvSpPr>
                  <a:spLocks noChangeArrowheads="1"/>
                </p:cNvSpPr>
                <p:nvPr/>
              </p:nvSpPr>
              <p:spPr bwMode="auto">
                <a:xfrm>
                  <a:off x="12" y="1278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Sierra Norte</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02" name="Rectangle 924"/>
                <p:cNvSpPr>
                  <a:spLocks noChangeArrowheads="1"/>
                </p:cNvSpPr>
                <p:nvPr/>
              </p:nvSpPr>
              <p:spPr bwMode="auto">
                <a:xfrm>
                  <a:off x="0" y="12781"/>
                  <a:ext cx="914" cy="355"/>
                </a:xfrm>
                <a:prstGeom prst="rect">
                  <a:avLst/>
                </a:prstGeom>
                <a:noFill/>
                <a:ln w="7">
                  <a:solidFill>
                    <a:srgbClr val="A0A0A0"/>
                  </a:solidFill>
                  <a:miter lim="800000"/>
                  <a:headEnd/>
                  <a:tailEnd/>
                </a:ln>
                <a:effectLst/>
              </p:spPr>
              <p:txBody>
                <a:bodyPr/>
                <a:lstStyle/>
                <a:p>
                  <a:endParaRPr lang="es-ES"/>
                </a:p>
              </p:txBody>
            </p:sp>
          </p:grpSp>
          <p:grpSp>
            <p:nvGrpSpPr>
              <p:cNvPr id="31034" name="Group 925"/>
              <p:cNvGrpSpPr>
                <a:grpSpLocks/>
              </p:cNvGrpSpPr>
              <p:nvPr/>
            </p:nvGrpSpPr>
            <p:grpSpPr bwMode="auto">
              <a:xfrm>
                <a:off x="914" y="12781"/>
                <a:ext cx="456" cy="355"/>
                <a:chOff x="914" y="12781"/>
                <a:chExt cx="456" cy="355"/>
              </a:xfrm>
            </p:grpSpPr>
            <p:sp>
              <p:nvSpPr>
                <p:cNvPr id="31299" name="Rectangle 926"/>
                <p:cNvSpPr>
                  <a:spLocks noChangeArrowheads="1"/>
                </p:cNvSpPr>
                <p:nvPr/>
              </p:nvSpPr>
              <p:spPr bwMode="auto">
                <a:xfrm>
                  <a:off x="926" y="1278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18001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300" name="Rectangle 927"/>
                <p:cNvSpPr>
                  <a:spLocks noChangeArrowheads="1"/>
                </p:cNvSpPr>
                <p:nvPr/>
              </p:nvSpPr>
              <p:spPr bwMode="auto">
                <a:xfrm>
                  <a:off x="914" y="12781"/>
                  <a:ext cx="456" cy="355"/>
                </a:xfrm>
                <a:prstGeom prst="rect">
                  <a:avLst/>
                </a:prstGeom>
                <a:noFill/>
                <a:ln w="7">
                  <a:solidFill>
                    <a:srgbClr val="A0A0A0"/>
                  </a:solidFill>
                  <a:miter lim="800000"/>
                  <a:headEnd/>
                  <a:tailEnd/>
                </a:ln>
                <a:effectLst/>
              </p:spPr>
              <p:txBody>
                <a:bodyPr/>
                <a:lstStyle/>
                <a:p>
                  <a:endParaRPr lang="es-ES"/>
                </a:p>
              </p:txBody>
            </p:sp>
          </p:grpSp>
          <p:grpSp>
            <p:nvGrpSpPr>
              <p:cNvPr id="31035" name="Group 928"/>
              <p:cNvGrpSpPr>
                <a:grpSpLocks/>
              </p:cNvGrpSpPr>
              <p:nvPr/>
            </p:nvGrpSpPr>
            <p:grpSpPr bwMode="auto">
              <a:xfrm>
                <a:off x="1370" y="12781"/>
                <a:ext cx="528" cy="355"/>
                <a:chOff x="1370" y="12781"/>
                <a:chExt cx="528" cy="355"/>
              </a:xfrm>
            </p:grpSpPr>
            <p:sp>
              <p:nvSpPr>
                <p:cNvPr id="31297" name="Rectangle 929"/>
                <p:cNvSpPr>
                  <a:spLocks noChangeArrowheads="1"/>
                </p:cNvSpPr>
                <p:nvPr/>
              </p:nvSpPr>
              <p:spPr bwMode="auto">
                <a:xfrm>
                  <a:off x="1382" y="1278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98" name="Rectangle 930"/>
                <p:cNvSpPr>
                  <a:spLocks noChangeArrowheads="1"/>
                </p:cNvSpPr>
                <p:nvPr/>
              </p:nvSpPr>
              <p:spPr bwMode="auto">
                <a:xfrm>
                  <a:off x="1370" y="12781"/>
                  <a:ext cx="528" cy="355"/>
                </a:xfrm>
                <a:prstGeom prst="rect">
                  <a:avLst/>
                </a:prstGeom>
                <a:noFill/>
                <a:ln w="7">
                  <a:solidFill>
                    <a:srgbClr val="A0A0A0"/>
                  </a:solidFill>
                  <a:miter lim="800000"/>
                  <a:headEnd/>
                  <a:tailEnd/>
                </a:ln>
                <a:effectLst/>
              </p:spPr>
              <p:txBody>
                <a:bodyPr/>
                <a:lstStyle/>
                <a:p>
                  <a:endParaRPr lang="es-ES"/>
                </a:p>
              </p:txBody>
            </p:sp>
          </p:grpSp>
          <p:grpSp>
            <p:nvGrpSpPr>
              <p:cNvPr id="31036" name="Group 931"/>
              <p:cNvGrpSpPr>
                <a:grpSpLocks/>
              </p:cNvGrpSpPr>
              <p:nvPr/>
            </p:nvGrpSpPr>
            <p:grpSpPr bwMode="auto">
              <a:xfrm>
                <a:off x="1898" y="12781"/>
                <a:ext cx="456" cy="355"/>
                <a:chOff x="1898" y="12781"/>
                <a:chExt cx="456" cy="355"/>
              </a:xfrm>
            </p:grpSpPr>
            <p:sp>
              <p:nvSpPr>
                <p:cNvPr id="31295" name="Rectangle 932"/>
                <p:cNvSpPr>
                  <a:spLocks noChangeArrowheads="1"/>
                </p:cNvSpPr>
                <p:nvPr/>
              </p:nvSpPr>
              <p:spPr bwMode="auto">
                <a:xfrm>
                  <a:off x="1910" y="1278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96" name="Rectangle 933"/>
                <p:cNvSpPr>
                  <a:spLocks noChangeArrowheads="1"/>
                </p:cNvSpPr>
                <p:nvPr/>
              </p:nvSpPr>
              <p:spPr bwMode="auto">
                <a:xfrm>
                  <a:off x="1898" y="12781"/>
                  <a:ext cx="456" cy="355"/>
                </a:xfrm>
                <a:prstGeom prst="rect">
                  <a:avLst/>
                </a:prstGeom>
                <a:noFill/>
                <a:ln w="7">
                  <a:solidFill>
                    <a:srgbClr val="A0A0A0"/>
                  </a:solidFill>
                  <a:miter lim="800000"/>
                  <a:headEnd/>
                  <a:tailEnd/>
                </a:ln>
                <a:effectLst/>
              </p:spPr>
              <p:txBody>
                <a:bodyPr/>
                <a:lstStyle/>
                <a:p>
                  <a:endParaRPr lang="es-ES"/>
                </a:p>
              </p:txBody>
            </p:sp>
          </p:grpSp>
          <p:grpSp>
            <p:nvGrpSpPr>
              <p:cNvPr id="31037" name="Group 934"/>
              <p:cNvGrpSpPr>
                <a:grpSpLocks/>
              </p:cNvGrpSpPr>
              <p:nvPr/>
            </p:nvGrpSpPr>
            <p:grpSpPr bwMode="auto">
              <a:xfrm>
                <a:off x="2354" y="12781"/>
                <a:ext cx="456" cy="355"/>
                <a:chOff x="2354" y="12781"/>
                <a:chExt cx="456" cy="355"/>
              </a:xfrm>
            </p:grpSpPr>
            <p:sp>
              <p:nvSpPr>
                <p:cNvPr id="31293" name="Rectangle 935"/>
                <p:cNvSpPr>
                  <a:spLocks noChangeArrowheads="1"/>
                </p:cNvSpPr>
                <p:nvPr/>
              </p:nvSpPr>
              <p:spPr bwMode="auto">
                <a:xfrm>
                  <a:off x="2366" y="1278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94" name="Rectangle 936"/>
                <p:cNvSpPr>
                  <a:spLocks noChangeArrowheads="1"/>
                </p:cNvSpPr>
                <p:nvPr/>
              </p:nvSpPr>
              <p:spPr bwMode="auto">
                <a:xfrm>
                  <a:off x="2354" y="12781"/>
                  <a:ext cx="456" cy="355"/>
                </a:xfrm>
                <a:prstGeom prst="rect">
                  <a:avLst/>
                </a:prstGeom>
                <a:noFill/>
                <a:ln w="7">
                  <a:solidFill>
                    <a:srgbClr val="A0A0A0"/>
                  </a:solidFill>
                  <a:miter lim="800000"/>
                  <a:headEnd/>
                  <a:tailEnd/>
                </a:ln>
                <a:effectLst/>
              </p:spPr>
              <p:txBody>
                <a:bodyPr/>
                <a:lstStyle/>
                <a:p>
                  <a:endParaRPr lang="es-ES"/>
                </a:p>
              </p:txBody>
            </p:sp>
          </p:grpSp>
          <p:grpSp>
            <p:nvGrpSpPr>
              <p:cNvPr id="31038" name="Group 937"/>
              <p:cNvGrpSpPr>
                <a:grpSpLocks/>
              </p:cNvGrpSpPr>
              <p:nvPr/>
            </p:nvGrpSpPr>
            <p:grpSpPr bwMode="auto">
              <a:xfrm>
                <a:off x="2810" y="12781"/>
                <a:ext cx="312" cy="355"/>
                <a:chOff x="2810" y="12781"/>
                <a:chExt cx="312" cy="355"/>
              </a:xfrm>
            </p:grpSpPr>
            <p:sp>
              <p:nvSpPr>
                <p:cNvPr id="31291" name="Rectangle 938"/>
                <p:cNvSpPr>
                  <a:spLocks noChangeArrowheads="1"/>
                </p:cNvSpPr>
                <p:nvPr/>
              </p:nvSpPr>
              <p:spPr bwMode="auto">
                <a:xfrm>
                  <a:off x="2822" y="1278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900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92" name="Rectangle 939"/>
                <p:cNvSpPr>
                  <a:spLocks noChangeArrowheads="1"/>
                </p:cNvSpPr>
                <p:nvPr/>
              </p:nvSpPr>
              <p:spPr bwMode="auto">
                <a:xfrm>
                  <a:off x="2810" y="12781"/>
                  <a:ext cx="312" cy="355"/>
                </a:xfrm>
                <a:prstGeom prst="rect">
                  <a:avLst/>
                </a:prstGeom>
                <a:noFill/>
                <a:ln w="7">
                  <a:solidFill>
                    <a:srgbClr val="A0A0A0"/>
                  </a:solidFill>
                  <a:miter lim="800000"/>
                  <a:headEnd/>
                  <a:tailEnd/>
                </a:ln>
                <a:effectLst/>
              </p:spPr>
              <p:txBody>
                <a:bodyPr/>
                <a:lstStyle/>
                <a:p>
                  <a:endParaRPr lang="es-ES"/>
                </a:p>
              </p:txBody>
            </p:sp>
          </p:grpSp>
          <p:grpSp>
            <p:nvGrpSpPr>
              <p:cNvPr id="31039" name="Group 940"/>
              <p:cNvGrpSpPr>
                <a:grpSpLocks/>
              </p:cNvGrpSpPr>
              <p:nvPr/>
            </p:nvGrpSpPr>
            <p:grpSpPr bwMode="auto">
              <a:xfrm>
                <a:off x="3122" y="12781"/>
                <a:ext cx="312" cy="355"/>
                <a:chOff x="3122" y="12781"/>
                <a:chExt cx="312" cy="355"/>
              </a:xfrm>
            </p:grpSpPr>
            <p:sp>
              <p:nvSpPr>
                <p:cNvPr id="31289" name="Rectangle 941"/>
                <p:cNvSpPr>
                  <a:spLocks noChangeArrowheads="1"/>
                </p:cNvSpPr>
                <p:nvPr/>
              </p:nvSpPr>
              <p:spPr bwMode="auto">
                <a:xfrm>
                  <a:off x="3134" y="1278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1636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90" name="Rectangle 942"/>
                <p:cNvSpPr>
                  <a:spLocks noChangeArrowheads="1"/>
                </p:cNvSpPr>
                <p:nvPr/>
              </p:nvSpPr>
              <p:spPr bwMode="auto">
                <a:xfrm>
                  <a:off x="3122" y="12781"/>
                  <a:ext cx="312" cy="355"/>
                </a:xfrm>
                <a:prstGeom prst="rect">
                  <a:avLst/>
                </a:prstGeom>
                <a:noFill/>
                <a:ln w="7">
                  <a:solidFill>
                    <a:srgbClr val="A0A0A0"/>
                  </a:solidFill>
                  <a:miter lim="800000"/>
                  <a:headEnd/>
                  <a:tailEnd/>
                </a:ln>
                <a:effectLst/>
              </p:spPr>
              <p:txBody>
                <a:bodyPr/>
                <a:lstStyle/>
                <a:p>
                  <a:endParaRPr lang="es-ES"/>
                </a:p>
              </p:txBody>
            </p:sp>
          </p:grpSp>
          <p:grpSp>
            <p:nvGrpSpPr>
              <p:cNvPr id="31040" name="Group 943"/>
              <p:cNvGrpSpPr>
                <a:grpSpLocks/>
              </p:cNvGrpSpPr>
              <p:nvPr/>
            </p:nvGrpSpPr>
            <p:grpSpPr bwMode="auto">
              <a:xfrm>
                <a:off x="3434" y="12781"/>
                <a:ext cx="312" cy="355"/>
                <a:chOff x="3434" y="12781"/>
                <a:chExt cx="312" cy="355"/>
              </a:xfrm>
            </p:grpSpPr>
            <p:sp>
              <p:nvSpPr>
                <p:cNvPr id="31287" name="Rectangle 944"/>
                <p:cNvSpPr>
                  <a:spLocks noChangeArrowheads="1"/>
                </p:cNvSpPr>
                <p:nvPr/>
              </p:nvSpPr>
              <p:spPr bwMode="auto">
                <a:xfrm>
                  <a:off x="3446" y="1278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88" name="Rectangle 945"/>
                <p:cNvSpPr>
                  <a:spLocks noChangeArrowheads="1"/>
                </p:cNvSpPr>
                <p:nvPr/>
              </p:nvSpPr>
              <p:spPr bwMode="auto">
                <a:xfrm>
                  <a:off x="3434" y="12781"/>
                  <a:ext cx="312" cy="355"/>
                </a:xfrm>
                <a:prstGeom prst="rect">
                  <a:avLst/>
                </a:prstGeom>
                <a:noFill/>
                <a:ln w="7">
                  <a:solidFill>
                    <a:srgbClr val="A0A0A0"/>
                  </a:solidFill>
                  <a:miter lim="800000"/>
                  <a:headEnd/>
                  <a:tailEnd/>
                </a:ln>
                <a:effectLst/>
              </p:spPr>
              <p:txBody>
                <a:bodyPr/>
                <a:lstStyle/>
                <a:p>
                  <a:endParaRPr lang="es-ES"/>
                </a:p>
              </p:txBody>
            </p:sp>
          </p:grpSp>
          <p:grpSp>
            <p:nvGrpSpPr>
              <p:cNvPr id="31041" name="Group 946"/>
              <p:cNvGrpSpPr>
                <a:grpSpLocks/>
              </p:cNvGrpSpPr>
              <p:nvPr/>
            </p:nvGrpSpPr>
            <p:grpSpPr bwMode="auto">
              <a:xfrm>
                <a:off x="3746" y="12781"/>
                <a:ext cx="312" cy="355"/>
                <a:chOff x="3746" y="12781"/>
                <a:chExt cx="312" cy="355"/>
              </a:xfrm>
            </p:grpSpPr>
            <p:sp>
              <p:nvSpPr>
                <p:cNvPr id="31285" name="Rectangle 947"/>
                <p:cNvSpPr>
                  <a:spLocks noChangeArrowheads="1"/>
                </p:cNvSpPr>
                <p:nvPr/>
              </p:nvSpPr>
              <p:spPr bwMode="auto">
                <a:xfrm>
                  <a:off x="3758" y="1278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86" name="Rectangle 948"/>
                <p:cNvSpPr>
                  <a:spLocks noChangeArrowheads="1"/>
                </p:cNvSpPr>
                <p:nvPr/>
              </p:nvSpPr>
              <p:spPr bwMode="auto">
                <a:xfrm>
                  <a:off x="3746" y="12781"/>
                  <a:ext cx="312" cy="355"/>
                </a:xfrm>
                <a:prstGeom prst="rect">
                  <a:avLst/>
                </a:prstGeom>
                <a:noFill/>
                <a:ln w="7">
                  <a:solidFill>
                    <a:srgbClr val="A0A0A0"/>
                  </a:solidFill>
                  <a:miter lim="800000"/>
                  <a:headEnd/>
                  <a:tailEnd/>
                </a:ln>
                <a:effectLst/>
              </p:spPr>
              <p:txBody>
                <a:bodyPr/>
                <a:lstStyle/>
                <a:p>
                  <a:endParaRPr lang="es-ES"/>
                </a:p>
              </p:txBody>
            </p:sp>
          </p:grpSp>
          <p:grpSp>
            <p:nvGrpSpPr>
              <p:cNvPr id="31042" name="Group 949"/>
              <p:cNvGrpSpPr>
                <a:grpSpLocks/>
              </p:cNvGrpSpPr>
              <p:nvPr/>
            </p:nvGrpSpPr>
            <p:grpSpPr bwMode="auto">
              <a:xfrm>
                <a:off x="0" y="13136"/>
                <a:ext cx="914" cy="355"/>
                <a:chOff x="0" y="13136"/>
                <a:chExt cx="914" cy="355"/>
              </a:xfrm>
            </p:grpSpPr>
            <p:sp>
              <p:nvSpPr>
                <p:cNvPr id="31283" name="Rectangle 950"/>
                <p:cNvSpPr>
                  <a:spLocks noChangeArrowheads="1"/>
                </p:cNvSpPr>
                <p:nvPr/>
              </p:nvSpPr>
              <p:spPr bwMode="auto">
                <a:xfrm>
                  <a:off x="12" y="1313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Sierra Oeste</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84" name="Rectangle 951"/>
                <p:cNvSpPr>
                  <a:spLocks noChangeArrowheads="1"/>
                </p:cNvSpPr>
                <p:nvPr/>
              </p:nvSpPr>
              <p:spPr bwMode="auto">
                <a:xfrm>
                  <a:off x="0" y="13136"/>
                  <a:ext cx="914" cy="355"/>
                </a:xfrm>
                <a:prstGeom prst="rect">
                  <a:avLst/>
                </a:prstGeom>
                <a:noFill/>
                <a:ln w="7">
                  <a:solidFill>
                    <a:srgbClr val="A0A0A0"/>
                  </a:solidFill>
                  <a:miter lim="800000"/>
                  <a:headEnd/>
                  <a:tailEnd/>
                </a:ln>
                <a:effectLst/>
              </p:spPr>
              <p:txBody>
                <a:bodyPr/>
                <a:lstStyle/>
                <a:p>
                  <a:endParaRPr lang="es-ES"/>
                </a:p>
              </p:txBody>
            </p:sp>
          </p:grpSp>
          <p:grpSp>
            <p:nvGrpSpPr>
              <p:cNvPr id="31043" name="Group 952"/>
              <p:cNvGrpSpPr>
                <a:grpSpLocks/>
              </p:cNvGrpSpPr>
              <p:nvPr/>
            </p:nvGrpSpPr>
            <p:grpSpPr bwMode="auto">
              <a:xfrm>
                <a:off x="914" y="13136"/>
                <a:ext cx="456" cy="355"/>
                <a:chOff x="914" y="13136"/>
                <a:chExt cx="456" cy="355"/>
              </a:xfrm>
            </p:grpSpPr>
            <p:sp>
              <p:nvSpPr>
                <p:cNvPr id="31281" name="Rectangle 953"/>
                <p:cNvSpPr>
                  <a:spLocks noChangeArrowheads="1"/>
                </p:cNvSpPr>
                <p:nvPr/>
              </p:nvSpPr>
              <p:spPr bwMode="auto">
                <a:xfrm>
                  <a:off x="926" y="1313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69316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82" name="Rectangle 954"/>
                <p:cNvSpPr>
                  <a:spLocks noChangeArrowheads="1"/>
                </p:cNvSpPr>
                <p:nvPr/>
              </p:nvSpPr>
              <p:spPr bwMode="auto">
                <a:xfrm>
                  <a:off x="914" y="13136"/>
                  <a:ext cx="456" cy="355"/>
                </a:xfrm>
                <a:prstGeom prst="rect">
                  <a:avLst/>
                </a:prstGeom>
                <a:noFill/>
                <a:ln w="7">
                  <a:solidFill>
                    <a:srgbClr val="A0A0A0"/>
                  </a:solidFill>
                  <a:miter lim="800000"/>
                  <a:headEnd/>
                  <a:tailEnd/>
                </a:ln>
                <a:effectLst/>
              </p:spPr>
              <p:txBody>
                <a:bodyPr/>
                <a:lstStyle/>
                <a:p>
                  <a:endParaRPr lang="es-ES"/>
                </a:p>
              </p:txBody>
            </p:sp>
          </p:grpSp>
          <p:grpSp>
            <p:nvGrpSpPr>
              <p:cNvPr id="31044" name="Group 955"/>
              <p:cNvGrpSpPr>
                <a:grpSpLocks/>
              </p:cNvGrpSpPr>
              <p:nvPr/>
            </p:nvGrpSpPr>
            <p:grpSpPr bwMode="auto">
              <a:xfrm>
                <a:off x="1370" y="13136"/>
                <a:ext cx="528" cy="355"/>
                <a:chOff x="1370" y="13136"/>
                <a:chExt cx="528" cy="355"/>
              </a:xfrm>
            </p:grpSpPr>
            <p:sp>
              <p:nvSpPr>
                <p:cNvPr id="31279" name="Rectangle 956"/>
                <p:cNvSpPr>
                  <a:spLocks noChangeArrowheads="1"/>
                </p:cNvSpPr>
                <p:nvPr/>
              </p:nvSpPr>
              <p:spPr bwMode="auto">
                <a:xfrm>
                  <a:off x="1382" y="1313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548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80" name="Rectangle 957"/>
                <p:cNvSpPr>
                  <a:spLocks noChangeArrowheads="1"/>
                </p:cNvSpPr>
                <p:nvPr/>
              </p:nvSpPr>
              <p:spPr bwMode="auto">
                <a:xfrm>
                  <a:off x="1370" y="13136"/>
                  <a:ext cx="528" cy="355"/>
                </a:xfrm>
                <a:prstGeom prst="rect">
                  <a:avLst/>
                </a:prstGeom>
                <a:noFill/>
                <a:ln w="7">
                  <a:solidFill>
                    <a:srgbClr val="A0A0A0"/>
                  </a:solidFill>
                  <a:miter lim="800000"/>
                  <a:headEnd/>
                  <a:tailEnd/>
                </a:ln>
                <a:effectLst/>
              </p:spPr>
              <p:txBody>
                <a:bodyPr/>
                <a:lstStyle/>
                <a:p>
                  <a:endParaRPr lang="es-ES"/>
                </a:p>
              </p:txBody>
            </p:sp>
          </p:grpSp>
          <p:grpSp>
            <p:nvGrpSpPr>
              <p:cNvPr id="31045" name="Group 958"/>
              <p:cNvGrpSpPr>
                <a:grpSpLocks/>
              </p:cNvGrpSpPr>
              <p:nvPr/>
            </p:nvGrpSpPr>
            <p:grpSpPr bwMode="auto">
              <a:xfrm>
                <a:off x="1898" y="13136"/>
                <a:ext cx="456" cy="355"/>
                <a:chOff x="1898" y="13136"/>
                <a:chExt cx="456" cy="355"/>
              </a:xfrm>
            </p:grpSpPr>
            <p:sp>
              <p:nvSpPr>
                <p:cNvPr id="31277" name="Rectangle 959"/>
                <p:cNvSpPr>
                  <a:spLocks noChangeArrowheads="1"/>
                </p:cNvSpPr>
                <p:nvPr/>
              </p:nvSpPr>
              <p:spPr bwMode="auto">
                <a:xfrm>
                  <a:off x="1910" y="1313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78" name="Rectangle 960"/>
                <p:cNvSpPr>
                  <a:spLocks noChangeArrowheads="1"/>
                </p:cNvSpPr>
                <p:nvPr/>
              </p:nvSpPr>
              <p:spPr bwMode="auto">
                <a:xfrm>
                  <a:off x="1898" y="13136"/>
                  <a:ext cx="456" cy="355"/>
                </a:xfrm>
                <a:prstGeom prst="rect">
                  <a:avLst/>
                </a:prstGeom>
                <a:noFill/>
                <a:ln w="7">
                  <a:solidFill>
                    <a:srgbClr val="A0A0A0"/>
                  </a:solidFill>
                  <a:miter lim="800000"/>
                  <a:headEnd/>
                  <a:tailEnd/>
                </a:ln>
                <a:effectLst/>
              </p:spPr>
              <p:txBody>
                <a:bodyPr/>
                <a:lstStyle/>
                <a:p>
                  <a:endParaRPr lang="es-ES"/>
                </a:p>
              </p:txBody>
            </p:sp>
          </p:grpSp>
          <p:grpSp>
            <p:nvGrpSpPr>
              <p:cNvPr id="31046" name="Group 961"/>
              <p:cNvGrpSpPr>
                <a:grpSpLocks/>
              </p:cNvGrpSpPr>
              <p:nvPr/>
            </p:nvGrpSpPr>
            <p:grpSpPr bwMode="auto">
              <a:xfrm>
                <a:off x="2354" y="13136"/>
                <a:ext cx="456" cy="355"/>
                <a:chOff x="2354" y="13136"/>
                <a:chExt cx="456" cy="355"/>
              </a:xfrm>
            </p:grpSpPr>
            <p:sp>
              <p:nvSpPr>
                <p:cNvPr id="31275" name="Rectangle 962"/>
                <p:cNvSpPr>
                  <a:spLocks noChangeArrowheads="1"/>
                </p:cNvSpPr>
                <p:nvPr/>
              </p:nvSpPr>
              <p:spPr bwMode="auto">
                <a:xfrm>
                  <a:off x="2366" y="1313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76" name="Rectangle 963"/>
                <p:cNvSpPr>
                  <a:spLocks noChangeArrowheads="1"/>
                </p:cNvSpPr>
                <p:nvPr/>
              </p:nvSpPr>
              <p:spPr bwMode="auto">
                <a:xfrm>
                  <a:off x="2354" y="13136"/>
                  <a:ext cx="456" cy="355"/>
                </a:xfrm>
                <a:prstGeom prst="rect">
                  <a:avLst/>
                </a:prstGeom>
                <a:noFill/>
                <a:ln w="7">
                  <a:solidFill>
                    <a:srgbClr val="A0A0A0"/>
                  </a:solidFill>
                  <a:miter lim="800000"/>
                  <a:headEnd/>
                  <a:tailEnd/>
                </a:ln>
                <a:effectLst/>
              </p:spPr>
              <p:txBody>
                <a:bodyPr/>
                <a:lstStyle/>
                <a:p>
                  <a:endParaRPr lang="es-ES"/>
                </a:p>
              </p:txBody>
            </p:sp>
          </p:grpSp>
          <p:grpSp>
            <p:nvGrpSpPr>
              <p:cNvPr id="31047" name="Group 964"/>
              <p:cNvGrpSpPr>
                <a:grpSpLocks/>
              </p:cNvGrpSpPr>
              <p:nvPr/>
            </p:nvGrpSpPr>
            <p:grpSpPr bwMode="auto">
              <a:xfrm>
                <a:off x="2810" y="13136"/>
                <a:ext cx="312" cy="355"/>
                <a:chOff x="2810" y="13136"/>
                <a:chExt cx="312" cy="355"/>
              </a:xfrm>
            </p:grpSpPr>
            <p:sp>
              <p:nvSpPr>
                <p:cNvPr id="31273" name="Rectangle 965"/>
                <p:cNvSpPr>
                  <a:spLocks noChangeArrowheads="1"/>
                </p:cNvSpPr>
                <p:nvPr/>
              </p:nvSpPr>
              <p:spPr bwMode="auto">
                <a:xfrm>
                  <a:off x="2822" y="1313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4621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74" name="Rectangle 966"/>
                <p:cNvSpPr>
                  <a:spLocks noChangeArrowheads="1"/>
                </p:cNvSpPr>
                <p:nvPr/>
              </p:nvSpPr>
              <p:spPr bwMode="auto">
                <a:xfrm>
                  <a:off x="2810" y="13136"/>
                  <a:ext cx="312" cy="355"/>
                </a:xfrm>
                <a:prstGeom prst="rect">
                  <a:avLst/>
                </a:prstGeom>
                <a:noFill/>
                <a:ln w="7">
                  <a:solidFill>
                    <a:srgbClr val="A0A0A0"/>
                  </a:solidFill>
                  <a:miter lim="800000"/>
                  <a:headEnd/>
                  <a:tailEnd/>
                </a:ln>
                <a:effectLst/>
              </p:spPr>
              <p:txBody>
                <a:bodyPr/>
                <a:lstStyle/>
                <a:p>
                  <a:endParaRPr lang="es-ES"/>
                </a:p>
              </p:txBody>
            </p:sp>
          </p:grpSp>
          <p:grpSp>
            <p:nvGrpSpPr>
              <p:cNvPr id="31048" name="Group 967"/>
              <p:cNvGrpSpPr>
                <a:grpSpLocks/>
              </p:cNvGrpSpPr>
              <p:nvPr/>
            </p:nvGrpSpPr>
            <p:grpSpPr bwMode="auto">
              <a:xfrm>
                <a:off x="3122" y="13136"/>
                <a:ext cx="312" cy="355"/>
                <a:chOff x="3122" y="13136"/>
                <a:chExt cx="312" cy="355"/>
              </a:xfrm>
            </p:grpSpPr>
            <p:sp>
              <p:nvSpPr>
                <p:cNvPr id="31271" name="Rectangle 968"/>
                <p:cNvSpPr>
                  <a:spLocks noChangeArrowheads="1"/>
                </p:cNvSpPr>
                <p:nvPr/>
              </p:nvSpPr>
              <p:spPr bwMode="auto">
                <a:xfrm>
                  <a:off x="3134" y="1313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8665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72" name="Rectangle 969"/>
                <p:cNvSpPr>
                  <a:spLocks noChangeArrowheads="1"/>
                </p:cNvSpPr>
                <p:nvPr/>
              </p:nvSpPr>
              <p:spPr bwMode="auto">
                <a:xfrm>
                  <a:off x="3122" y="13136"/>
                  <a:ext cx="312" cy="355"/>
                </a:xfrm>
                <a:prstGeom prst="rect">
                  <a:avLst/>
                </a:prstGeom>
                <a:noFill/>
                <a:ln w="7">
                  <a:solidFill>
                    <a:srgbClr val="A0A0A0"/>
                  </a:solidFill>
                  <a:miter lim="800000"/>
                  <a:headEnd/>
                  <a:tailEnd/>
                </a:ln>
                <a:effectLst/>
              </p:spPr>
              <p:txBody>
                <a:bodyPr/>
                <a:lstStyle/>
                <a:p>
                  <a:endParaRPr lang="es-ES"/>
                </a:p>
              </p:txBody>
            </p:sp>
          </p:grpSp>
          <p:grpSp>
            <p:nvGrpSpPr>
              <p:cNvPr id="31049" name="Group 970"/>
              <p:cNvGrpSpPr>
                <a:grpSpLocks/>
              </p:cNvGrpSpPr>
              <p:nvPr/>
            </p:nvGrpSpPr>
            <p:grpSpPr bwMode="auto">
              <a:xfrm>
                <a:off x="3434" y="13136"/>
                <a:ext cx="312" cy="355"/>
                <a:chOff x="3434" y="13136"/>
                <a:chExt cx="312" cy="355"/>
              </a:xfrm>
            </p:grpSpPr>
            <p:sp>
              <p:nvSpPr>
                <p:cNvPr id="31269" name="Rectangle 971"/>
                <p:cNvSpPr>
                  <a:spLocks noChangeArrowheads="1"/>
                </p:cNvSpPr>
                <p:nvPr/>
              </p:nvSpPr>
              <p:spPr bwMode="auto">
                <a:xfrm>
                  <a:off x="3446" y="1313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36,5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70" name="Rectangle 972"/>
                <p:cNvSpPr>
                  <a:spLocks noChangeArrowheads="1"/>
                </p:cNvSpPr>
                <p:nvPr/>
              </p:nvSpPr>
              <p:spPr bwMode="auto">
                <a:xfrm>
                  <a:off x="3434" y="13136"/>
                  <a:ext cx="312" cy="355"/>
                </a:xfrm>
                <a:prstGeom prst="rect">
                  <a:avLst/>
                </a:prstGeom>
                <a:noFill/>
                <a:ln w="7">
                  <a:solidFill>
                    <a:srgbClr val="A0A0A0"/>
                  </a:solidFill>
                  <a:miter lim="800000"/>
                  <a:headEnd/>
                  <a:tailEnd/>
                </a:ln>
                <a:effectLst/>
              </p:spPr>
              <p:txBody>
                <a:bodyPr/>
                <a:lstStyle/>
                <a:p>
                  <a:endParaRPr lang="es-ES"/>
                </a:p>
              </p:txBody>
            </p:sp>
          </p:grpSp>
          <p:grpSp>
            <p:nvGrpSpPr>
              <p:cNvPr id="31050" name="Group 973"/>
              <p:cNvGrpSpPr>
                <a:grpSpLocks/>
              </p:cNvGrpSpPr>
              <p:nvPr/>
            </p:nvGrpSpPr>
            <p:grpSpPr bwMode="auto">
              <a:xfrm>
                <a:off x="3746" y="13136"/>
                <a:ext cx="312" cy="355"/>
                <a:chOff x="3746" y="13136"/>
                <a:chExt cx="312" cy="355"/>
              </a:xfrm>
            </p:grpSpPr>
            <p:sp>
              <p:nvSpPr>
                <p:cNvPr id="31267" name="Rectangle 974"/>
                <p:cNvSpPr>
                  <a:spLocks noChangeArrowheads="1"/>
                </p:cNvSpPr>
                <p:nvPr/>
              </p:nvSpPr>
              <p:spPr bwMode="auto">
                <a:xfrm>
                  <a:off x="3758" y="1313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68,5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68" name="Rectangle 975"/>
                <p:cNvSpPr>
                  <a:spLocks noChangeArrowheads="1"/>
                </p:cNvSpPr>
                <p:nvPr/>
              </p:nvSpPr>
              <p:spPr bwMode="auto">
                <a:xfrm>
                  <a:off x="3746" y="13136"/>
                  <a:ext cx="312" cy="355"/>
                </a:xfrm>
                <a:prstGeom prst="rect">
                  <a:avLst/>
                </a:prstGeom>
                <a:noFill/>
                <a:ln w="7">
                  <a:solidFill>
                    <a:srgbClr val="A0A0A0"/>
                  </a:solidFill>
                  <a:miter lim="800000"/>
                  <a:headEnd/>
                  <a:tailEnd/>
                </a:ln>
                <a:effectLst/>
              </p:spPr>
              <p:txBody>
                <a:bodyPr/>
                <a:lstStyle/>
                <a:p>
                  <a:endParaRPr lang="es-ES"/>
                </a:p>
              </p:txBody>
            </p:sp>
          </p:grpSp>
          <p:grpSp>
            <p:nvGrpSpPr>
              <p:cNvPr id="31051" name="Group 976"/>
              <p:cNvGrpSpPr>
                <a:grpSpLocks/>
              </p:cNvGrpSpPr>
              <p:nvPr/>
            </p:nvGrpSpPr>
            <p:grpSpPr bwMode="auto">
              <a:xfrm>
                <a:off x="0" y="13491"/>
                <a:ext cx="914" cy="355"/>
                <a:chOff x="0" y="13491"/>
                <a:chExt cx="914" cy="355"/>
              </a:xfrm>
            </p:grpSpPr>
            <p:sp>
              <p:nvSpPr>
                <p:cNvPr id="31265" name="Rectangle 977"/>
                <p:cNvSpPr>
                  <a:spLocks noChangeArrowheads="1"/>
                </p:cNvSpPr>
                <p:nvPr/>
              </p:nvSpPr>
              <p:spPr bwMode="auto">
                <a:xfrm>
                  <a:off x="12" y="1349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Suroeste</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66" name="Rectangle 978"/>
                <p:cNvSpPr>
                  <a:spLocks noChangeArrowheads="1"/>
                </p:cNvSpPr>
                <p:nvPr/>
              </p:nvSpPr>
              <p:spPr bwMode="auto">
                <a:xfrm>
                  <a:off x="0" y="13491"/>
                  <a:ext cx="914" cy="355"/>
                </a:xfrm>
                <a:prstGeom prst="rect">
                  <a:avLst/>
                </a:prstGeom>
                <a:noFill/>
                <a:ln w="7">
                  <a:solidFill>
                    <a:srgbClr val="A0A0A0"/>
                  </a:solidFill>
                  <a:miter lim="800000"/>
                  <a:headEnd/>
                  <a:tailEnd/>
                </a:ln>
                <a:effectLst/>
              </p:spPr>
              <p:txBody>
                <a:bodyPr/>
                <a:lstStyle/>
                <a:p>
                  <a:endParaRPr lang="es-ES"/>
                </a:p>
              </p:txBody>
            </p:sp>
          </p:grpSp>
          <p:grpSp>
            <p:nvGrpSpPr>
              <p:cNvPr id="31052" name="Group 979"/>
              <p:cNvGrpSpPr>
                <a:grpSpLocks/>
              </p:cNvGrpSpPr>
              <p:nvPr/>
            </p:nvGrpSpPr>
            <p:grpSpPr bwMode="auto">
              <a:xfrm>
                <a:off x="914" y="13491"/>
                <a:ext cx="456" cy="355"/>
                <a:chOff x="914" y="13491"/>
                <a:chExt cx="456" cy="355"/>
              </a:xfrm>
            </p:grpSpPr>
            <p:sp>
              <p:nvSpPr>
                <p:cNvPr id="31263" name="Rectangle 980"/>
                <p:cNvSpPr>
                  <a:spLocks noChangeArrowheads="1"/>
                </p:cNvSpPr>
                <p:nvPr/>
              </p:nvSpPr>
              <p:spPr bwMode="auto">
                <a:xfrm>
                  <a:off x="926" y="1349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38230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64" name="Rectangle 981"/>
                <p:cNvSpPr>
                  <a:spLocks noChangeArrowheads="1"/>
                </p:cNvSpPr>
                <p:nvPr/>
              </p:nvSpPr>
              <p:spPr bwMode="auto">
                <a:xfrm>
                  <a:off x="914" y="13491"/>
                  <a:ext cx="456" cy="355"/>
                </a:xfrm>
                <a:prstGeom prst="rect">
                  <a:avLst/>
                </a:prstGeom>
                <a:noFill/>
                <a:ln w="7">
                  <a:solidFill>
                    <a:srgbClr val="A0A0A0"/>
                  </a:solidFill>
                  <a:miter lim="800000"/>
                  <a:headEnd/>
                  <a:tailEnd/>
                </a:ln>
                <a:effectLst/>
              </p:spPr>
              <p:txBody>
                <a:bodyPr/>
                <a:lstStyle/>
                <a:p>
                  <a:endParaRPr lang="es-ES"/>
                </a:p>
              </p:txBody>
            </p:sp>
          </p:grpSp>
          <p:grpSp>
            <p:nvGrpSpPr>
              <p:cNvPr id="31053" name="Group 982"/>
              <p:cNvGrpSpPr>
                <a:grpSpLocks/>
              </p:cNvGrpSpPr>
              <p:nvPr/>
            </p:nvGrpSpPr>
            <p:grpSpPr bwMode="auto">
              <a:xfrm>
                <a:off x="1370" y="13491"/>
                <a:ext cx="528" cy="355"/>
                <a:chOff x="1370" y="13491"/>
                <a:chExt cx="528" cy="355"/>
              </a:xfrm>
            </p:grpSpPr>
            <p:sp>
              <p:nvSpPr>
                <p:cNvPr id="31261" name="Rectangle 983"/>
                <p:cNvSpPr>
                  <a:spLocks noChangeArrowheads="1"/>
                </p:cNvSpPr>
                <p:nvPr/>
              </p:nvSpPr>
              <p:spPr bwMode="auto">
                <a:xfrm>
                  <a:off x="1382" y="1349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456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62" name="Rectangle 984"/>
                <p:cNvSpPr>
                  <a:spLocks noChangeArrowheads="1"/>
                </p:cNvSpPr>
                <p:nvPr/>
              </p:nvSpPr>
              <p:spPr bwMode="auto">
                <a:xfrm>
                  <a:off x="1370" y="13491"/>
                  <a:ext cx="528" cy="355"/>
                </a:xfrm>
                <a:prstGeom prst="rect">
                  <a:avLst/>
                </a:prstGeom>
                <a:noFill/>
                <a:ln w="7">
                  <a:solidFill>
                    <a:srgbClr val="A0A0A0"/>
                  </a:solidFill>
                  <a:miter lim="800000"/>
                  <a:headEnd/>
                  <a:tailEnd/>
                </a:ln>
                <a:effectLst/>
              </p:spPr>
              <p:txBody>
                <a:bodyPr/>
                <a:lstStyle/>
                <a:p>
                  <a:endParaRPr lang="es-ES"/>
                </a:p>
              </p:txBody>
            </p:sp>
          </p:grpSp>
          <p:grpSp>
            <p:nvGrpSpPr>
              <p:cNvPr id="31054" name="Group 985"/>
              <p:cNvGrpSpPr>
                <a:grpSpLocks/>
              </p:cNvGrpSpPr>
              <p:nvPr/>
            </p:nvGrpSpPr>
            <p:grpSpPr bwMode="auto">
              <a:xfrm>
                <a:off x="1898" y="13491"/>
                <a:ext cx="456" cy="355"/>
                <a:chOff x="1898" y="13491"/>
                <a:chExt cx="456" cy="355"/>
              </a:xfrm>
            </p:grpSpPr>
            <p:sp>
              <p:nvSpPr>
                <p:cNvPr id="31259" name="Rectangle 986"/>
                <p:cNvSpPr>
                  <a:spLocks noChangeArrowheads="1"/>
                </p:cNvSpPr>
                <p:nvPr/>
              </p:nvSpPr>
              <p:spPr bwMode="auto">
                <a:xfrm>
                  <a:off x="1910" y="1349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60" name="Rectangle 987"/>
                <p:cNvSpPr>
                  <a:spLocks noChangeArrowheads="1"/>
                </p:cNvSpPr>
                <p:nvPr/>
              </p:nvSpPr>
              <p:spPr bwMode="auto">
                <a:xfrm>
                  <a:off x="1898" y="13491"/>
                  <a:ext cx="456" cy="355"/>
                </a:xfrm>
                <a:prstGeom prst="rect">
                  <a:avLst/>
                </a:prstGeom>
                <a:noFill/>
                <a:ln w="7">
                  <a:solidFill>
                    <a:srgbClr val="A0A0A0"/>
                  </a:solidFill>
                  <a:miter lim="800000"/>
                  <a:headEnd/>
                  <a:tailEnd/>
                </a:ln>
                <a:effectLst/>
              </p:spPr>
              <p:txBody>
                <a:bodyPr/>
                <a:lstStyle/>
                <a:p>
                  <a:endParaRPr lang="es-ES"/>
                </a:p>
              </p:txBody>
            </p:sp>
          </p:grpSp>
          <p:grpSp>
            <p:nvGrpSpPr>
              <p:cNvPr id="31055" name="Group 988"/>
              <p:cNvGrpSpPr>
                <a:grpSpLocks/>
              </p:cNvGrpSpPr>
              <p:nvPr/>
            </p:nvGrpSpPr>
            <p:grpSpPr bwMode="auto">
              <a:xfrm>
                <a:off x="2354" y="13491"/>
                <a:ext cx="456" cy="355"/>
                <a:chOff x="2354" y="13491"/>
                <a:chExt cx="456" cy="355"/>
              </a:xfrm>
            </p:grpSpPr>
            <p:sp>
              <p:nvSpPr>
                <p:cNvPr id="31257" name="Rectangle 989"/>
                <p:cNvSpPr>
                  <a:spLocks noChangeArrowheads="1"/>
                </p:cNvSpPr>
                <p:nvPr/>
              </p:nvSpPr>
              <p:spPr bwMode="auto">
                <a:xfrm>
                  <a:off x="2366" y="1349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58" name="Rectangle 990"/>
                <p:cNvSpPr>
                  <a:spLocks noChangeArrowheads="1"/>
                </p:cNvSpPr>
                <p:nvPr/>
              </p:nvSpPr>
              <p:spPr bwMode="auto">
                <a:xfrm>
                  <a:off x="2354" y="13491"/>
                  <a:ext cx="456" cy="355"/>
                </a:xfrm>
                <a:prstGeom prst="rect">
                  <a:avLst/>
                </a:prstGeom>
                <a:noFill/>
                <a:ln w="7">
                  <a:solidFill>
                    <a:srgbClr val="A0A0A0"/>
                  </a:solidFill>
                  <a:miter lim="800000"/>
                  <a:headEnd/>
                  <a:tailEnd/>
                </a:ln>
                <a:effectLst/>
              </p:spPr>
              <p:txBody>
                <a:bodyPr/>
                <a:lstStyle/>
                <a:p>
                  <a:endParaRPr lang="es-ES"/>
                </a:p>
              </p:txBody>
            </p:sp>
          </p:grpSp>
          <p:grpSp>
            <p:nvGrpSpPr>
              <p:cNvPr id="31056" name="Group 991"/>
              <p:cNvGrpSpPr>
                <a:grpSpLocks/>
              </p:cNvGrpSpPr>
              <p:nvPr/>
            </p:nvGrpSpPr>
            <p:grpSpPr bwMode="auto">
              <a:xfrm>
                <a:off x="2810" y="13491"/>
                <a:ext cx="312" cy="355"/>
                <a:chOff x="2810" y="13491"/>
                <a:chExt cx="312" cy="355"/>
              </a:xfrm>
            </p:grpSpPr>
            <p:sp>
              <p:nvSpPr>
                <p:cNvPr id="31255" name="Rectangle 992"/>
                <p:cNvSpPr>
                  <a:spLocks noChangeArrowheads="1"/>
                </p:cNvSpPr>
                <p:nvPr/>
              </p:nvSpPr>
              <p:spPr bwMode="auto">
                <a:xfrm>
                  <a:off x="2822" y="1349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3823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56" name="Rectangle 993"/>
                <p:cNvSpPr>
                  <a:spLocks noChangeArrowheads="1"/>
                </p:cNvSpPr>
                <p:nvPr/>
              </p:nvSpPr>
              <p:spPr bwMode="auto">
                <a:xfrm>
                  <a:off x="2810" y="13491"/>
                  <a:ext cx="312" cy="355"/>
                </a:xfrm>
                <a:prstGeom prst="rect">
                  <a:avLst/>
                </a:prstGeom>
                <a:noFill/>
                <a:ln w="7">
                  <a:solidFill>
                    <a:srgbClr val="A0A0A0"/>
                  </a:solidFill>
                  <a:miter lim="800000"/>
                  <a:headEnd/>
                  <a:tailEnd/>
                </a:ln>
                <a:effectLst/>
              </p:spPr>
              <p:txBody>
                <a:bodyPr/>
                <a:lstStyle/>
                <a:p>
                  <a:endParaRPr lang="es-ES"/>
                </a:p>
              </p:txBody>
            </p:sp>
          </p:grpSp>
          <p:grpSp>
            <p:nvGrpSpPr>
              <p:cNvPr id="31057" name="Group 994"/>
              <p:cNvGrpSpPr>
                <a:grpSpLocks/>
              </p:cNvGrpSpPr>
              <p:nvPr/>
            </p:nvGrpSpPr>
            <p:grpSpPr bwMode="auto">
              <a:xfrm>
                <a:off x="3122" y="13491"/>
                <a:ext cx="312" cy="355"/>
                <a:chOff x="3122" y="13491"/>
                <a:chExt cx="312" cy="355"/>
              </a:xfrm>
            </p:grpSpPr>
            <p:sp>
              <p:nvSpPr>
                <p:cNvPr id="31253" name="Rectangle 995"/>
                <p:cNvSpPr>
                  <a:spLocks noChangeArrowheads="1"/>
                </p:cNvSpPr>
                <p:nvPr/>
              </p:nvSpPr>
              <p:spPr bwMode="auto">
                <a:xfrm>
                  <a:off x="3134" y="1349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7646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54" name="Rectangle 996"/>
                <p:cNvSpPr>
                  <a:spLocks noChangeArrowheads="1"/>
                </p:cNvSpPr>
                <p:nvPr/>
              </p:nvSpPr>
              <p:spPr bwMode="auto">
                <a:xfrm>
                  <a:off x="3122" y="13491"/>
                  <a:ext cx="312" cy="355"/>
                </a:xfrm>
                <a:prstGeom prst="rect">
                  <a:avLst/>
                </a:prstGeom>
                <a:noFill/>
                <a:ln w="7">
                  <a:solidFill>
                    <a:srgbClr val="A0A0A0"/>
                  </a:solidFill>
                  <a:miter lim="800000"/>
                  <a:headEnd/>
                  <a:tailEnd/>
                </a:ln>
                <a:effectLst/>
              </p:spPr>
              <p:txBody>
                <a:bodyPr/>
                <a:lstStyle/>
                <a:p>
                  <a:endParaRPr lang="es-ES"/>
                </a:p>
              </p:txBody>
            </p:sp>
          </p:grpSp>
          <p:grpSp>
            <p:nvGrpSpPr>
              <p:cNvPr id="31058" name="Group 997"/>
              <p:cNvGrpSpPr>
                <a:grpSpLocks/>
              </p:cNvGrpSpPr>
              <p:nvPr/>
            </p:nvGrpSpPr>
            <p:grpSpPr bwMode="auto">
              <a:xfrm>
                <a:off x="3434" y="13491"/>
                <a:ext cx="312" cy="355"/>
                <a:chOff x="3434" y="13491"/>
                <a:chExt cx="312" cy="355"/>
              </a:xfrm>
            </p:grpSpPr>
            <p:sp>
              <p:nvSpPr>
                <p:cNvPr id="31251" name="Rectangle 998"/>
                <p:cNvSpPr>
                  <a:spLocks noChangeArrowheads="1"/>
                </p:cNvSpPr>
                <p:nvPr/>
              </p:nvSpPr>
              <p:spPr bwMode="auto">
                <a:xfrm>
                  <a:off x="3446" y="1349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45,6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52" name="Rectangle 999"/>
                <p:cNvSpPr>
                  <a:spLocks noChangeArrowheads="1"/>
                </p:cNvSpPr>
                <p:nvPr/>
              </p:nvSpPr>
              <p:spPr bwMode="auto">
                <a:xfrm>
                  <a:off x="3434" y="13491"/>
                  <a:ext cx="312" cy="355"/>
                </a:xfrm>
                <a:prstGeom prst="rect">
                  <a:avLst/>
                </a:prstGeom>
                <a:noFill/>
                <a:ln w="7">
                  <a:solidFill>
                    <a:srgbClr val="A0A0A0"/>
                  </a:solidFill>
                  <a:miter lim="800000"/>
                  <a:headEnd/>
                  <a:tailEnd/>
                </a:ln>
                <a:effectLst/>
              </p:spPr>
              <p:txBody>
                <a:bodyPr/>
                <a:lstStyle/>
                <a:p>
                  <a:endParaRPr lang="es-ES"/>
                </a:p>
              </p:txBody>
            </p:sp>
          </p:grpSp>
          <p:grpSp>
            <p:nvGrpSpPr>
              <p:cNvPr id="31059" name="Group 1000"/>
              <p:cNvGrpSpPr>
                <a:grpSpLocks/>
              </p:cNvGrpSpPr>
              <p:nvPr/>
            </p:nvGrpSpPr>
            <p:grpSpPr bwMode="auto">
              <a:xfrm>
                <a:off x="3746" y="13491"/>
                <a:ext cx="312" cy="355"/>
                <a:chOff x="3746" y="13491"/>
                <a:chExt cx="312" cy="355"/>
              </a:xfrm>
            </p:grpSpPr>
            <p:sp>
              <p:nvSpPr>
                <p:cNvPr id="31249" name="Rectangle 1001"/>
                <p:cNvSpPr>
                  <a:spLocks noChangeArrowheads="1"/>
                </p:cNvSpPr>
                <p:nvPr/>
              </p:nvSpPr>
              <p:spPr bwMode="auto">
                <a:xfrm>
                  <a:off x="3758" y="1349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91,2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50" name="Rectangle 1002"/>
                <p:cNvSpPr>
                  <a:spLocks noChangeArrowheads="1"/>
                </p:cNvSpPr>
                <p:nvPr/>
              </p:nvSpPr>
              <p:spPr bwMode="auto">
                <a:xfrm>
                  <a:off x="3746" y="13491"/>
                  <a:ext cx="312" cy="355"/>
                </a:xfrm>
                <a:prstGeom prst="rect">
                  <a:avLst/>
                </a:prstGeom>
                <a:noFill/>
                <a:ln w="7">
                  <a:solidFill>
                    <a:srgbClr val="A0A0A0"/>
                  </a:solidFill>
                  <a:miter lim="800000"/>
                  <a:headEnd/>
                  <a:tailEnd/>
                </a:ln>
                <a:effectLst/>
              </p:spPr>
              <p:txBody>
                <a:bodyPr/>
                <a:lstStyle/>
                <a:p>
                  <a:endParaRPr lang="es-ES"/>
                </a:p>
              </p:txBody>
            </p:sp>
          </p:grpSp>
          <p:grpSp>
            <p:nvGrpSpPr>
              <p:cNvPr id="31060" name="Group 1003"/>
              <p:cNvGrpSpPr>
                <a:grpSpLocks/>
              </p:cNvGrpSpPr>
              <p:nvPr/>
            </p:nvGrpSpPr>
            <p:grpSpPr bwMode="auto">
              <a:xfrm>
                <a:off x="0" y="13846"/>
                <a:ext cx="914" cy="355"/>
                <a:chOff x="0" y="13846"/>
                <a:chExt cx="914" cy="355"/>
              </a:xfrm>
            </p:grpSpPr>
            <p:sp>
              <p:nvSpPr>
                <p:cNvPr id="31247" name="Rectangle 1004"/>
                <p:cNvSpPr>
                  <a:spLocks noChangeArrowheads="1"/>
                </p:cNvSpPr>
                <p:nvPr/>
              </p:nvSpPr>
              <p:spPr bwMode="auto">
                <a:xfrm>
                  <a:off x="12" y="1384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T.H.A.M.</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48" name="Rectangle 1005"/>
                <p:cNvSpPr>
                  <a:spLocks noChangeArrowheads="1"/>
                </p:cNvSpPr>
                <p:nvPr/>
              </p:nvSpPr>
              <p:spPr bwMode="auto">
                <a:xfrm>
                  <a:off x="0" y="13846"/>
                  <a:ext cx="914" cy="355"/>
                </a:xfrm>
                <a:prstGeom prst="rect">
                  <a:avLst/>
                </a:prstGeom>
                <a:noFill/>
                <a:ln w="7">
                  <a:solidFill>
                    <a:srgbClr val="A0A0A0"/>
                  </a:solidFill>
                  <a:miter lim="800000"/>
                  <a:headEnd/>
                  <a:tailEnd/>
                </a:ln>
                <a:effectLst/>
              </p:spPr>
              <p:txBody>
                <a:bodyPr/>
                <a:lstStyle/>
                <a:p>
                  <a:endParaRPr lang="es-ES"/>
                </a:p>
              </p:txBody>
            </p:sp>
          </p:grpSp>
          <p:grpSp>
            <p:nvGrpSpPr>
              <p:cNvPr id="31061" name="Group 1006"/>
              <p:cNvGrpSpPr>
                <a:grpSpLocks/>
              </p:cNvGrpSpPr>
              <p:nvPr/>
            </p:nvGrpSpPr>
            <p:grpSpPr bwMode="auto">
              <a:xfrm>
                <a:off x="914" y="13846"/>
                <a:ext cx="456" cy="355"/>
                <a:chOff x="914" y="13846"/>
                <a:chExt cx="456" cy="355"/>
              </a:xfrm>
            </p:grpSpPr>
            <p:sp>
              <p:nvSpPr>
                <p:cNvPr id="31245" name="Rectangle 1007"/>
                <p:cNvSpPr>
                  <a:spLocks noChangeArrowheads="1"/>
                </p:cNvSpPr>
                <p:nvPr/>
              </p:nvSpPr>
              <p:spPr bwMode="auto">
                <a:xfrm>
                  <a:off x="926" y="1384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36991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46" name="Rectangle 1008"/>
                <p:cNvSpPr>
                  <a:spLocks noChangeArrowheads="1"/>
                </p:cNvSpPr>
                <p:nvPr/>
              </p:nvSpPr>
              <p:spPr bwMode="auto">
                <a:xfrm>
                  <a:off x="914" y="13846"/>
                  <a:ext cx="456" cy="355"/>
                </a:xfrm>
                <a:prstGeom prst="rect">
                  <a:avLst/>
                </a:prstGeom>
                <a:noFill/>
                <a:ln w="7">
                  <a:solidFill>
                    <a:srgbClr val="A0A0A0"/>
                  </a:solidFill>
                  <a:miter lim="800000"/>
                  <a:headEnd/>
                  <a:tailEnd/>
                </a:ln>
                <a:effectLst/>
              </p:spPr>
              <p:txBody>
                <a:bodyPr/>
                <a:lstStyle/>
                <a:p>
                  <a:endParaRPr lang="es-ES"/>
                </a:p>
              </p:txBody>
            </p:sp>
          </p:grpSp>
          <p:grpSp>
            <p:nvGrpSpPr>
              <p:cNvPr id="31062" name="Group 1009"/>
              <p:cNvGrpSpPr>
                <a:grpSpLocks/>
              </p:cNvGrpSpPr>
              <p:nvPr/>
            </p:nvGrpSpPr>
            <p:grpSpPr bwMode="auto">
              <a:xfrm>
                <a:off x="1370" y="13846"/>
                <a:ext cx="528" cy="355"/>
                <a:chOff x="1370" y="13846"/>
                <a:chExt cx="528" cy="355"/>
              </a:xfrm>
            </p:grpSpPr>
            <p:sp>
              <p:nvSpPr>
                <p:cNvPr id="31243" name="Rectangle 1010"/>
                <p:cNvSpPr>
                  <a:spLocks noChangeArrowheads="1"/>
                </p:cNvSpPr>
                <p:nvPr/>
              </p:nvSpPr>
              <p:spPr bwMode="auto">
                <a:xfrm>
                  <a:off x="1382" y="1384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144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44" name="Rectangle 1011"/>
                <p:cNvSpPr>
                  <a:spLocks noChangeArrowheads="1"/>
                </p:cNvSpPr>
                <p:nvPr/>
              </p:nvSpPr>
              <p:spPr bwMode="auto">
                <a:xfrm>
                  <a:off x="1370" y="13846"/>
                  <a:ext cx="528" cy="355"/>
                </a:xfrm>
                <a:prstGeom prst="rect">
                  <a:avLst/>
                </a:prstGeom>
                <a:noFill/>
                <a:ln w="7">
                  <a:solidFill>
                    <a:srgbClr val="A0A0A0"/>
                  </a:solidFill>
                  <a:miter lim="800000"/>
                  <a:headEnd/>
                  <a:tailEnd/>
                </a:ln>
                <a:effectLst/>
              </p:spPr>
              <p:txBody>
                <a:bodyPr/>
                <a:lstStyle/>
                <a:p>
                  <a:endParaRPr lang="es-ES"/>
                </a:p>
              </p:txBody>
            </p:sp>
          </p:grpSp>
          <p:grpSp>
            <p:nvGrpSpPr>
              <p:cNvPr id="31063" name="Group 1012"/>
              <p:cNvGrpSpPr>
                <a:grpSpLocks/>
              </p:cNvGrpSpPr>
              <p:nvPr/>
            </p:nvGrpSpPr>
            <p:grpSpPr bwMode="auto">
              <a:xfrm>
                <a:off x="1898" y="13846"/>
                <a:ext cx="456" cy="355"/>
                <a:chOff x="1898" y="13846"/>
                <a:chExt cx="456" cy="355"/>
              </a:xfrm>
            </p:grpSpPr>
            <p:sp>
              <p:nvSpPr>
                <p:cNvPr id="31241" name="Rectangle 1013"/>
                <p:cNvSpPr>
                  <a:spLocks noChangeArrowheads="1"/>
                </p:cNvSpPr>
                <p:nvPr/>
              </p:nvSpPr>
              <p:spPr bwMode="auto">
                <a:xfrm>
                  <a:off x="1910" y="1384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42" name="Rectangle 1014"/>
                <p:cNvSpPr>
                  <a:spLocks noChangeArrowheads="1"/>
                </p:cNvSpPr>
                <p:nvPr/>
              </p:nvSpPr>
              <p:spPr bwMode="auto">
                <a:xfrm>
                  <a:off x="1898" y="13846"/>
                  <a:ext cx="456" cy="355"/>
                </a:xfrm>
                <a:prstGeom prst="rect">
                  <a:avLst/>
                </a:prstGeom>
                <a:noFill/>
                <a:ln w="7">
                  <a:solidFill>
                    <a:srgbClr val="A0A0A0"/>
                  </a:solidFill>
                  <a:miter lim="800000"/>
                  <a:headEnd/>
                  <a:tailEnd/>
                </a:ln>
                <a:effectLst/>
              </p:spPr>
              <p:txBody>
                <a:bodyPr/>
                <a:lstStyle/>
                <a:p>
                  <a:endParaRPr lang="es-ES"/>
                </a:p>
              </p:txBody>
            </p:sp>
          </p:grpSp>
          <p:grpSp>
            <p:nvGrpSpPr>
              <p:cNvPr id="31064" name="Group 1015"/>
              <p:cNvGrpSpPr>
                <a:grpSpLocks/>
              </p:cNvGrpSpPr>
              <p:nvPr/>
            </p:nvGrpSpPr>
            <p:grpSpPr bwMode="auto">
              <a:xfrm>
                <a:off x="2354" y="13846"/>
                <a:ext cx="456" cy="355"/>
                <a:chOff x="2354" y="13846"/>
                <a:chExt cx="456" cy="355"/>
              </a:xfrm>
            </p:grpSpPr>
            <p:sp>
              <p:nvSpPr>
                <p:cNvPr id="31239" name="Rectangle 1016"/>
                <p:cNvSpPr>
                  <a:spLocks noChangeArrowheads="1"/>
                </p:cNvSpPr>
                <p:nvPr/>
              </p:nvSpPr>
              <p:spPr bwMode="auto">
                <a:xfrm>
                  <a:off x="2366" y="1384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40" name="Rectangle 1017"/>
                <p:cNvSpPr>
                  <a:spLocks noChangeArrowheads="1"/>
                </p:cNvSpPr>
                <p:nvPr/>
              </p:nvSpPr>
              <p:spPr bwMode="auto">
                <a:xfrm>
                  <a:off x="2354" y="13846"/>
                  <a:ext cx="456" cy="355"/>
                </a:xfrm>
                <a:prstGeom prst="rect">
                  <a:avLst/>
                </a:prstGeom>
                <a:noFill/>
                <a:ln w="7">
                  <a:solidFill>
                    <a:srgbClr val="A0A0A0"/>
                  </a:solidFill>
                  <a:miter lim="800000"/>
                  <a:headEnd/>
                  <a:tailEnd/>
                </a:ln>
                <a:effectLst/>
              </p:spPr>
              <p:txBody>
                <a:bodyPr/>
                <a:lstStyle/>
                <a:p>
                  <a:endParaRPr lang="es-ES"/>
                </a:p>
              </p:txBody>
            </p:sp>
          </p:grpSp>
          <p:grpSp>
            <p:nvGrpSpPr>
              <p:cNvPr id="31065" name="Group 1018"/>
              <p:cNvGrpSpPr>
                <a:grpSpLocks/>
              </p:cNvGrpSpPr>
              <p:nvPr/>
            </p:nvGrpSpPr>
            <p:grpSpPr bwMode="auto">
              <a:xfrm>
                <a:off x="2810" y="13846"/>
                <a:ext cx="312" cy="355"/>
                <a:chOff x="2810" y="13846"/>
                <a:chExt cx="312" cy="355"/>
              </a:xfrm>
            </p:grpSpPr>
            <p:sp>
              <p:nvSpPr>
                <p:cNvPr id="31237" name="Rectangle 1019"/>
                <p:cNvSpPr>
                  <a:spLocks noChangeArrowheads="1"/>
                </p:cNvSpPr>
                <p:nvPr/>
              </p:nvSpPr>
              <p:spPr bwMode="auto">
                <a:xfrm>
                  <a:off x="2822" y="1384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4110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38" name="Rectangle 1020"/>
                <p:cNvSpPr>
                  <a:spLocks noChangeArrowheads="1"/>
                </p:cNvSpPr>
                <p:nvPr/>
              </p:nvSpPr>
              <p:spPr bwMode="auto">
                <a:xfrm>
                  <a:off x="2810" y="13846"/>
                  <a:ext cx="312" cy="355"/>
                </a:xfrm>
                <a:prstGeom prst="rect">
                  <a:avLst/>
                </a:prstGeom>
                <a:noFill/>
                <a:ln w="7">
                  <a:solidFill>
                    <a:srgbClr val="A0A0A0"/>
                  </a:solidFill>
                  <a:miter lim="800000"/>
                  <a:headEnd/>
                  <a:tailEnd/>
                </a:ln>
                <a:effectLst/>
              </p:spPr>
              <p:txBody>
                <a:bodyPr/>
                <a:lstStyle/>
                <a:p>
                  <a:endParaRPr lang="es-ES"/>
                </a:p>
              </p:txBody>
            </p:sp>
          </p:grpSp>
          <p:grpSp>
            <p:nvGrpSpPr>
              <p:cNvPr id="31066" name="Group 1021"/>
              <p:cNvGrpSpPr>
                <a:grpSpLocks/>
              </p:cNvGrpSpPr>
              <p:nvPr/>
            </p:nvGrpSpPr>
            <p:grpSpPr bwMode="auto">
              <a:xfrm>
                <a:off x="3122" y="13846"/>
                <a:ext cx="312" cy="355"/>
                <a:chOff x="3122" y="13846"/>
                <a:chExt cx="312" cy="355"/>
              </a:xfrm>
            </p:grpSpPr>
            <p:sp>
              <p:nvSpPr>
                <p:cNvPr id="31235" name="Rectangle 1022"/>
                <p:cNvSpPr>
                  <a:spLocks noChangeArrowheads="1"/>
                </p:cNvSpPr>
                <p:nvPr/>
              </p:nvSpPr>
              <p:spPr bwMode="auto">
                <a:xfrm>
                  <a:off x="3134" y="1384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7398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36" name="Rectangle 1023"/>
                <p:cNvSpPr>
                  <a:spLocks noChangeArrowheads="1"/>
                </p:cNvSpPr>
                <p:nvPr/>
              </p:nvSpPr>
              <p:spPr bwMode="auto">
                <a:xfrm>
                  <a:off x="3122" y="13846"/>
                  <a:ext cx="312" cy="355"/>
                </a:xfrm>
                <a:prstGeom prst="rect">
                  <a:avLst/>
                </a:prstGeom>
                <a:noFill/>
                <a:ln w="7">
                  <a:solidFill>
                    <a:srgbClr val="A0A0A0"/>
                  </a:solidFill>
                  <a:miter lim="800000"/>
                  <a:headEnd/>
                  <a:tailEnd/>
                </a:ln>
                <a:effectLst/>
              </p:spPr>
              <p:txBody>
                <a:bodyPr/>
                <a:lstStyle/>
                <a:p>
                  <a:endParaRPr lang="es-ES"/>
                </a:p>
              </p:txBody>
            </p:sp>
          </p:grpSp>
          <p:grpSp>
            <p:nvGrpSpPr>
              <p:cNvPr id="31067" name="Group 1024"/>
              <p:cNvGrpSpPr>
                <a:grpSpLocks/>
              </p:cNvGrpSpPr>
              <p:nvPr/>
            </p:nvGrpSpPr>
            <p:grpSpPr bwMode="auto">
              <a:xfrm>
                <a:off x="3434" y="13846"/>
                <a:ext cx="312" cy="355"/>
                <a:chOff x="3434" y="13846"/>
                <a:chExt cx="312" cy="355"/>
              </a:xfrm>
            </p:grpSpPr>
            <p:sp>
              <p:nvSpPr>
                <p:cNvPr id="31233" name="Rectangle 1025"/>
                <p:cNvSpPr>
                  <a:spLocks noChangeArrowheads="1"/>
                </p:cNvSpPr>
                <p:nvPr/>
              </p:nvSpPr>
              <p:spPr bwMode="auto">
                <a:xfrm>
                  <a:off x="3446" y="1384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16,0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34" name="Rectangle 1026"/>
                <p:cNvSpPr>
                  <a:spLocks noChangeArrowheads="1"/>
                </p:cNvSpPr>
                <p:nvPr/>
              </p:nvSpPr>
              <p:spPr bwMode="auto">
                <a:xfrm>
                  <a:off x="3434" y="13846"/>
                  <a:ext cx="312" cy="355"/>
                </a:xfrm>
                <a:prstGeom prst="rect">
                  <a:avLst/>
                </a:prstGeom>
                <a:noFill/>
                <a:ln w="7">
                  <a:solidFill>
                    <a:srgbClr val="A0A0A0"/>
                  </a:solidFill>
                  <a:miter lim="800000"/>
                  <a:headEnd/>
                  <a:tailEnd/>
                </a:ln>
                <a:effectLst/>
              </p:spPr>
              <p:txBody>
                <a:bodyPr/>
                <a:lstStyle/>
                <a:p>
                  <a:endParaRPr lang="es-ES"/>
                </a:p>
              </p:txBody>
            </p:sp>
          </p:grpSp>
          <p:grpSp>
            <p:nvGrpSpPr>
              <p:cNvPr id="31068" name="Group 1027"/>
              <p:cNvGrpSpPr>
                <a:grpSpLocks/>
              </p:cNvGrpSpPr>
              <p:nvPr/>
            </p:nvGrpSpPr>
            <p:grpSpPr bwMode="auto">
              <a:xfrm>
                <a:off x="3746" y="13846"/>
                <a:ext cx="312" cy="355"/>
                <a:chOff x="3746" y="13846"/>
                <a:chExt cx="312" cy="355"/>
              </a:xfrm>
            </p:grpSpPr>
            <p:sp>
              <p:nvSpPr>
                <p:cNvPr id="31231" name="Rectangle 1028"/>
                <p:cNvSpPr>
                  <a:spLocks noChangeArrowheads="1"/>
                </p:cNvSpPr>
                <p:nvPr/>
              </p:nvSpPr>
              <p:spPr bwMode="auto">
                <a:xfrm>
                  <a:off x="3758" y="1384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28,8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32" name="Rectangle 1029"/>
                <p:cNvSpPr>
                  <a:spLocks noChangeArrowheads="1"/>
                </p:cNvSpPr>
                <p:nvPr/>
              </p:nvSpPr>
              <p:spPr bwMode="auto">
                <a:xfrm>
                  <a:off x="3746" y="13846"/>
                  <a:ext cx="312" cy="355"/>
                </a:xfrm>
                <a:prstGeom prst="rect">
                  <a:avLst/>
                </a:prstGeom>
                <a:noFill/>
                <a:ln w="7">
                  <a:solidFill>
                    <a:srgbClr val="A0A0A0"/>
                  </a:solidFill>
                  <a:miter lim="800000"/>
                  <a:headEnd/>
                  <a:tailEnd/>
                </a:ln>
                <a:effectLst/>
              </p:spPr>
              <p:txBody>
                <a:bodyPr/>
                <a:lstStyle/>
                <a:p>
                  <a:endParaRPr lang="es-ES"/>
                </a:p>
              </p:txBody>
            </p:sp>
          </p:grpSp>
          <p:grpSp>
            <p:nvGrpSpPr>
              <p:cNvPr id="31069" name="Group 1030"/>
              <p:cNvGrpSpPr>
                <a:grpSpLocks/>
              </p:cNvGrpSpPr>
              <p:nvPr/>
            </p:nvGrpSpPr>
            <p:grpSpPr bwMode="auto">
              <a:xfrm>
                <a:off x="0" y="14201"/>
                <a:ext cx="914" cy="355"/>
                <a:chOff x="0" y="14201"/>
                <a:chExt cx="914" cy="355"/>
              </a:xfrm>
            </p:grpSpPr>
            <p:sp>
              <p:nvSpPr>
                <p:cNvPr id="31229" name="Rectangle 1031"/>
                <p:cNvSpPr>
                  <a:spLocks noChangeArrowheads="1"/>
                </p:cNvSpPr>
                <p:nvPr/>
              </p:nvSpPr>
              <p:spPr bwMode="auto">
                <a:xfrm>
                  <a:off x="12" y="1420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Torrejón de Ardoz</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30" name="Rectangle 1032"/>
                <p:cNvSpPr>
                  <a:spLocks noChangeArrowheads="1"/>
                </p:cNvSpPr>
                <p:nvPr/>
              </p:nvSpPr>
              <p:spPr bwMode="auto">
                <a:xfrm>
                  <a:off x="0" y="14201"/>
                  <a:ext cx="914" cy="355"/>
                </a:xfrm>
                <a:prstGeom prst="rect">
                  <a:avLst/>
                </a:prstGeom>
                <a:noFill/>
                <a:ln w="7">
                  <a:solidFill>
                    <a:srgbClr val="A0A0A0"/>
                  </a:solidFill>
                  <a:miter lim="800000"/>
                  <a:headEnd/>
                  <a:tailEnd/>
                </a:ln>
                <a:effectLst/>
              </p:spPr>
              <p:txBody>
                <a:bodyPr/>
                <a:lstStyle/>
                <a:p>
                  <a:endParaRPr lang="es-ES"/>
                </a:p>
              </p:txBody>
            </p:sp>
          </p:grpSp>
          <p:grpSp>
            <p:nvGrpSpPr>
              <p:cNvPr id="31070" name="Group 1033"/>
              <p:cNvGrpSpPr>
                <a:grpSpLocks/>
              </p:cNvGrpSpPr>
              <p:nvPr/>
            </p:nvGrpSpPr>
            <p:grpSpPr bwMode="auto">
              <a:xfrm>
                <a:off x="914" y="14201"/>
                <a:ext cx="456" cy="355"/>
                <a:chOff x="914" y="14201"/>
                <a:chExt cx="456" cy="355"/>
              </a:xfrm>
            </p:grpSpPr>
            <p:sp>
              <p:nvSpPr>
                <p:cNvPr id="31227" name="Rectangle 1034"/>
                <p:cNvSpPr>
                  <a:spLocks noChangeArrowheads="1"/>
                </p:cNvSpPr>
                <p:nvPr/>
              </p:nvSpPr>
              <p:spPr bwMode="auto">
                <a:xfrm>
                  <a:off x="926" y="1420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97887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28" name="Rectangle 1035"/>
                <p:cNvSpPr>
                  <a:spLocks noChangeArrowheads="1"/>
                </p:cNvSpPr>
                <p:nvPr/>
              </p:nvSpPr>
              <p:spPr bwMode="auto">
                <a:xfrm>
                  <a:off x="914" y="14201"/>
                  <a:ext cx="456" cy="355"/>
                </a:xfrm>
                <a:prstGeom prst="rect">
                  <a:avLst/>
                </a:prstGeom>
                <a:noFill/>
                <a:ln w="7">
                  <a:solidFill>
                    <a:srgbClr val="A0A0A0"/>
                  </a:solidFill>
                  <a:miter lim="800000"/>
                  <a:headEnd/>
                  <a:tailEnd/>
                </a:ln>
                <a:effectLst/>
              </p:spPr>
              <p:txBody>
                <a:bodyPr/>
                <a:lstStyle/>
                <a:p>
                  <a:endParaRPr lang="es-ES"/>
                </a:p>
              </p:txBody>
            </p:sp>
          </p:grpSp>
          <p:grpSp>
            <p:nvGrpSpPr>
              <p:cNvPr id="31071" name="Group 1036"/>
              <p:cNvGrpSpPr>
                <a:grpSpLocks/>
              </p:cNvGrpSpPr>
              <p:nvPr/>
            </p:nvGrpSpPr>
            <p:grpSpPr bwMode="auto">
              <a:xfrm>
                <a:off x="1370" y="14201"/>
                <a:ext cx="528" cy="355"/>
                <a:chOff x="1370" y="14201"/>
                <a:chExt cx="528" cy="355"/>
              </a:xfrm>
            </p:grpSpPr>
            <p:sp>
              <p:nvSpPr>
                <p:cNvPr id="31225" name="Rectangle 1037"/>
                <p:cNvSpPr>
                  <a:spLocks noChangeArrowheads="1"/>
                </p:cNvSpPr>
                <p:nvPr/>
              </p:nvSpPr>
              <p:spPr bwMode="auto">
                <a:xfrm>
                  <a:off x="1382" y="1420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545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26" name="Rectangle 1038"/>
                <p:cNvSpPr>
                  <a:spLocks noChangeArrowheads="1"/>
                </p:cNvSpPr>
                <p:nvPr/>
              </p:nvSpPr>
              <p:spPr bwMode="auto">
                <a:xfrm>
                  <a:off x="1370" y="14201"/>
                  <a:ext cx="528" cy="355"/>
                </a:xfrm>
                <a:prstGeom prst="rect">
                  <a:avLst/>
                </a:prstGeom>
                <a:noFill/>
                <a:ln w="7">
                  <a:solidFill>
                    <a:srgbClr val="A0A0A0"/>
                  </a:solidFill>
                  <a:miter lim="800000"/>
                  <a:headEnd/>
                  <a:tailEnd/>
                </a:ln>
                <a:effectLst/>
              </p:spPr>
              <p:txBody>
                <a:bodyPr/>
                <a:lstStyle/>
                <a:p>
                  <a:endParaRPr lang="es-ES"/>
                </a:p>
              </p:txBody>
            </p:sp>
          </p:grpSp>
          <p:grpSp>
            <p:nvGrpSpPr>
              <p:cNvPr id="31072" name="Group 1039"/>
              <p:cNvGrpSpPr>
                <a:grpSpLocks/>
              </p:cNvGrpSpPr>
              <p:nvPr/>
            </p:nvGrpSpPr>
            <p:grpSpPr bwMode="auto">
              <a:xfrm>
                <a:off x="1898" y="14201"/>
                <a:ext cx="456" cy="355"/>
                <a:chOff x="1898" y="14201"/>
                <a:chExt cx="456" cy="355"/>
              </a:xfrm>
            </p:grpSpPr>
            <p:sp>
              <p:nvSpPr>
                <p:cNvPr id="31223" name="Rectangle 1040"/>
                <p:cNvSpPr>
                  <a:spLocks noChangeArrowheads="1"/>
                </p:cNvSpPr>
                <p:nvPr/>
              </p:nvSpPr>
              <p:spPr bwMode="auto">
                <a:xfrm>
                  <a:off x="1910" y="1420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24" name="Rectangle 1041"/>
                <p:cNvSpPr>
                  <a:spLocks noChangeArrowheads="1"/>
                </p:cNvSpPr>
                <p:nvPr/>
              </p:nvSpPr>
              <p:spPr bwMode="auto">
                <a:xfrm>
                  <a:off x="1898" y="14201"/>
                  <a:ext cx="456" cy="355"/>
                </a:xfrm>
                <a:prstGeom prst="rect">
                  <a:avLst/>
                </a:prstGeom>
                <a:noFill/>
                <a:ln w="7">
                  <a:solidFill>
                    <a:srgbClr val="A0A0A0"/>
                  </a:solidFill>
                  <a:miter lim="800000"/>
                  <a:headEnd/>
                  <a:tailEnd/>
                </a:ln>
                <a:effectLst/>
              </p:spPr>
              <p:txBody>
                <a:bodyPr/>
                <a:lstStyle/>
                <a:p>
                  <a:endParaRPr lang="es-ES"/>
                </a:p>
              </p:txBody>
            </p:sp>
          </p:grpSp>
          <p:grpSp>
            <p:nvGrpSpPr>
              <p:cNvPr id="31073" name="Group 1042"/>
              <p:cNvGrpSpPr>
                <a:grpSpLocks/>
              </p:cNvGrpSpPr>
              <p:nvPr/>
            </p:nvGrpSpPr>
            <p:grpSpPr bwMode="auto">
              <a:xfrm>
                <a:off x="2354" y="14201"/>
                <a:ext cx="456" cy="355"/>
                <a:chOff x="2354" y="14201"/>
                <a:chExt cx="456" cy="355"/>
              </a:xfrm>
            </p:grpSpPr>
            <p:sp>
              <p:nvSpPr>
                <p:cNvPr id="31221" name="Rectangle 1043"/>
                <p:cNvSpPr>
                  <a:spLocks noChangeArrowheads="1"/>
                </p:cNvSpPr>
                <p:nvPr/>
              </p:nvSpPr>
              <p:spPr bwMode="auto">
                <a:xfrm>
                  <a:off x="2366" y="1420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22" name="Rectangle 1044"/>
                <p:cNvSpPr>
                  <a:spLocks noChangeArrowheads="1"/>
                </p:cNvSpPr>
                <p:nvPr/>
              </p:nvSpPr>
              <p:spPr bwMode="auto">
                <a:xfrm>
                  <a:off x="2354" y="14201"/>
                  <a:ext cx="456" cy="355"/>
                </a:xfrm>
                <a:prstGeom prst="rect">
                  <a:avLst/>
                </a:prstGeom>
                <a:noFill/>
                <a:ln w="7">
                  <a:solidFill>
                    <a:srgbClr val="A0A0A0"/>
                  </a:solidFill>
                  <a:miter lim="800000"/>
                  <a:headEnd/>
                  <a:tailEnd/>
                </a:ln>
                <a:effectLst/>
              </p:spPr>
              <p:txBody>
                <a:bodyPr/>
                <a:lstStyle/>
                <a:p>
                  <a:endParaRPr lang="es-ES"/>
                </a:p>
              </p:txBody>
            </p:sp>
          </p:grpSp>
          <p:grpSp>
            <p:nvGrpSpPr>
              <p:cNvPr id="31074" name="Group 1045"/>
              <p:cNvGrpSpPr>
                <a:grpSpLocks/>
              </p:cNvGrpSpPr>
              <p:nvPr/>
            </p:nvGrpSpPr>
            <p:grpSpPr bwMode="auto">
              <a:xfrm>
                <a:off x="2810" y="14201"/>
                <a:ext cx="312" cy="355"/>
                <a:chOff x="2810" y="14201"/>
                <a:chExt cx="312" cy="355"/>
              </a:xfrm>
            </p:grpSpPr>
            <p:sp>
              <p:nvSpPr>
                <p:cNvPr id="31219" name="Rectangle 1046"/>
                <p:cNvSpPr>
                  <a:spLocks noChangeArrowheads="1"/>
                </p:cNvSpPr>
                <p:nvPr/>
              </p:nvSpPr>
              <p:spPr bwMode="auto">
                <a:xfrm>
                  <a:off x="2822" y="1420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4449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20" name="Rectangle 1047"/>
                <p:cNvSpPr>
                  <a:spLocks noChangeArrowheads="1"/>
                </p:cNvSpPr>
                <p:nvPr/>
              </p:nvSpPr>
              <p:spPr bwMode="auto">
                <a:xfrm>
                  <a:off x="2810" y="14201"/>
                  <a:ext cx="312" cy="355"/>
                </a:xfrm>
                <a:prstGeom prst="rect">
                  <a:avLst/>
                </a:prstGeom>
                <a:noFill/>
                <a:ln w="7">
                  <a:solidFill>
                    <a:srgbClr val="A0A0A0"/>
                  </a:solidFill>
                  <a:miter lim="800000"/>
                  <a:headEnd/>
                  <a:tailEnd/>
                </a:ln>
                <a:effectLst/>
              </p:spPr>
              <p:txBody>
                <a:bodyPr/>
                <a:lstStyle/>
                <a:p>
                  <a:endParaRPr lang="es-ES"/>
                </a:p>
              </p:txBody>
            </p:sp>
          </p:grpSp>
          <p:grpSp>
            <p:nvGrpSpPr>
              <p:cNvPr id="31075" name="Group 1048"/>
              <p:cNvGrpSpPr>
                <a:grpSpLocks/>
              </p:cNvGrpSpPr>
              <p:nvPr/>
            </p:nvGrpSpPr>
            <p:grpSpPr bwMode="auto">
              <a:xfrm>
                <a:off x="3122" y="14201"/>
                <a:ext cx="312" cy="355"/>
                <a:chOff x="3122" y="14201"/>
                <a:chExt cx="312" cy="355"/>
              </a:xfrm>
            </p:grpSpPr>
            <p:sp>
              <p:nvSpPr>
                <p:cNvPr id="31217" name="Rectangle 1049"/>
                <p:cNvSpPr>
                  <a:spLocks noChangeArrowheads="1"/>
                </p:cNvSpPr>
                <p:nvPr/>
              </p:nvSpPr>
              <p:spPr bwMode="auto">
                <a:xfrm>
                  <a:off x="3134" y="1420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8899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18" name="Rectangle 1050"/>
                <p:cNvSpPr>
                  <a:spLocks noChangeArrowheads="1"/>
                </p:cNvSpPr>
                <p:nvPr/>
              </p:nvSpPr>
              <p:spPr bwMode="auto">
                <a:xfrm>
                  <a:off x="3122" y="14201"/>
                  <a:ext cx="312" cy="355"/>
                </a:xfrm>
                <a:prstGeom prst="rect">
                  <a:avLst/>
                </a:prstGeom>
                <a:noFill/>
                <a:ln w="7">
                  <a:solidFill>
                    <a:srgbClr val="A0A0A0"/>
                  </a:solidFill>
                  <a:miter lim="800000"/>
                  <a:headEnd/>
                  <a:tailEnd/>
                </a:ln>
                <a:effectLst/>
              </p:spPr>
              <p:txBody>
                <a:bodyPr/>
                <a:lstStyle/>
                <a:p>
                  <a:endParaRPr lang="es-ES"/>
                </a:p>
              </p:txBody>
            </p:sp>
          </p:grpSp>
          <p:grpSp>
            <p:nvGrpSpPr>
              <p:cNvPr id="31076" name="Group 1051"/>
              <p:cNvGrpSpPr>
                <a:grpSpLocks/>
              </p:cNvGrpSpPr>
              <p:nvPr/>
            </p:nvGrpSpPr>
            <p:grpSpPr bwMode="auto">
              <a:xfrm>
                <a:off x="3434" y="14201"/>
                <a:ext cx="312" cy="355"/>
                <a:chOff x="3434" y="14201"/>
                <a:chExt cx="312" cy="355"/>
              </a:xfrm>
            </p:grpSpPr>
            <p:sp>
              <p:nvSpPr>
                <p:cNvPr id="31215" name="Rectangle 1052"/>
                <p:cNvSpPr>
                  <a:spLocks noChangeArrowheads="1"/>
                </p:cNvSpPr>
                <p:nvPr/>
              </p:nvSpPr>
              <p:spPr bwMode="auto">
                <a:xfrm>
                  <a:off x="3446" y="1420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24,8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16" name="Rectangle 1053"/>
                <p:cNvSpPr>
                  <a:spLocks noChangeArrowheads="1"/>
                </p:cNvSpPr>
                <p:nvPr/>
              </p:nvSpPr>
              <p:spPr bwMode="auto">
                <a:xfrm>
                  <a:off x="3434" y="14201"/>
                  <a:ext cx="312" cy="355"/>
                </a:xfrm>
                <a:prstGeom prst="rect">
                  <a:avLst/>
                </a:prstGeom>
                <a:noFill/>
                <a:ln w="7">
                  <a:solidFill>
                    <a:srgbClr val="A0A0A0"/>
                  </a:solidFill>
                  <a:miter lim="800000"/>
                  <a:headEnd/>
                  <a:tailEnd/>
                </a:ln>
                <a:effectLst/>
              </p:spPr>
              <p:txBody>
                <a:bodyPr/>
                <a:lstStyle/>
                <a:p>
                  <a:endParaRPr lang="es-ES"/>
                </a:p>
              </p:txBody>
            </p:sp>
          </p:grpSp>
          <p:grpSp>
            <p:nvGrpSpPr>
              <p:cNvPr id="31077" name="Group 1054"/>
              <p:cNvGrpSpPr>
                <a:grpSpLocks/>
              </p:cNvGrpSpPr>
              <p:nvPr/>
            </p:nvGrpSpPr>
            <p:grpSpPr bwMode="auto">
              <a:xfrm>
                <a:off x="3746" y="14201"/>
                <a:ext cx="312" cy="355"/>
                <a:chOff x="3746" y="14201"/>
                <a:chExt cx="312" cy="355"/>
              </a:xfrm>
            </p:grpSpPr>
            <p:sp>
              <p:nvSpPr>
                <p:cNvPr id="31213" name="Rectangle 1055"/>
                <p:cNvSpPr>
                  <a:spLocks noChangeArrowheads="1"/>
                </p:cNvSpPr>
                <p:nvPr/>
              </p:nvSpPr>
              <p:spPr bwMode="auto">
                <a:xfrm>
                  <a:off x="3758" y="1420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49,5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14" name="Rectangle 1056"/>
                <p:cNvSpPr>
                  <a:spLocks noChangeArrowheads="1"/>
                </p:cNvSpPr>
                <p:nvPr/>
              </p:nvSpPr>
              <p:spPr bwMode="auto">
                <a:xfrm>
                  <a:off x="3746" y="14201"/>
                  <a:ext cx="312" cy="355"/>
                </a:xfrm>
                <a:prstGeom prst="rect">
                  <a:avLst/>
                </a:prstGeom>
                <a:noFill/>
                <a:ln w="7">
                  <a:solidFill>
                    <a:srgbClr val="A0A0A0"/>
                  </a:solidFill>
                  <a:miter lim="800000"/>
                  <a:headEnd/>
                  <a:tailEnd/>
                </a:ln>
                <a:effectLst/>
              </p:spPr>
              <p:txBody>
                <a:bodyPr/>
                <a:lstStyle/>
                <a:p>
                  <a:endParaRPr lang="es-ES"/>
                </a:p>
              </p:txBody>
            </p:sp>
          </p:grpSp>
          <p:grpSp>
            <p:nvGrpSpPr>
              <p:cNvPr id="31078" name="Group 1057"/>
              <p:cNvGrpSpPr>
                <a:grpSpLocks/>
              </p:cNvGrpSpPr>
              <p:nvPr/>
            </p:nvGrpSpPr>
            <p:grpSpPr bwMode="auto">
              <a:xfrm>
                <a:off x="0" y="14556"/>
                <a:ext cx="914" cy="355"/>
                <a:chOff x="0" y="14556"/>
                <a:chExt cx="914" cy="355"/>
              </a:xfrm>
            </p:grpSpPr>
            <p:sp>
              <p:nvSpPr>
                <p:cNvPr id="31211" name="Rectangle 1058"/>
                <p:cNvSpPr>
                  <a:spLocks noChangeArrowheads="1"/>
                </p:cNvSpPr>
                <p:nvPr/>
              </p:nvSpPr>
              <p:spPr bwMode="auto">
                <a:xfrm>
                  <a:off x="12" y="1455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Torres de la Alameda</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12" name="Rectangle 1059"/>
                <p:cNvSpPr>
                  <a:spLocks noChangeArrowheads="1"/>
                </p:cNvSpPr>
                <p:nvPr/>
              </p:nvSpPr>
              <p:spPr bwMode="auto">
                <a:xfrm>
                  <a:off x="0" y="14556"/>
                  <a:ext cx="914" cy="355"/>
                </a:xfrm>
                <a:prstGeom prst="rect">
                  <a:avLst/>
                </a:prstGeom>
                <a:noFill/>
                <a:ln w="7">
                  <a:solidFill>
                    <a:srgbClr val="A0A0A0"/>
                  </a:solidFill>
                  <a:miter lim="800000"/>
                  <a:headEnd/>
                  <a:tailEnd/>
                </a:ln>
                <a:effectLst/>
              </p:spPr>
              <p:txBody>
                <a:bodyPr/>
                <a:lstStyle/>
                <a:p>
                  <a:endParaRPr lang="es-ES"/>
                </a:p>
              </p:txBody>
            </p:sp>
          </p:grpSp>
          <p:grpSp>
            <p:nvGrpSpPr>
              <p:cNvPr id="31079" name="Group 1060"/>
              <p:cNvGrpSpPr>
                <a:grpSpLocks/>
              </p:cNvGrpSpPr>
              <p:nvPr/>
            </p:nvGrpSpPr>
            <p:grpSpPr bwMode="auto">
              <a:xfrm>
                <a:off x="914" y="14556"/>
                <a:ext cx="456" cy="355"/>
                <a:chOff x="914" y="14556"/>
                <a:chExt cx="456" cy="355"/>
              </a:xfrm>
            </p:grpSpPr>
            <p:sp>
              <p:nvSpPr>
                <p:cNvPr id="31209" name="Rectangle 1061"/>
                <p:cNvSpPr>
                  <a:spLocks noChangeArrowheads="1"/>
                </p:cNvSpPr>
                <p:nvPr/>
              </p:nvSpPr>
              <p:spPr bwMode="auto">
                <a:xfrm>
                  <a:off x="926" y="1455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13247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10" name="Rectangle 1062"/>
                <p:cNvSpPr>
                  <a:spLocks noChangeArrowheads="1"/>
                </p:cNvSpPr>
                <p:nvPr/>
              </p:nvSpPr>
              <p:spPr bwMode="auto">
                <a:xfrm>
                  <a:off x="914" y="14556"/>
                  <a:ext cx="456" cy="355"/>
                </a:xfrm>
                <a:prstGeom prst="rect">
                  <a:avLst/>
                </a:prstGeom>
                <a:noFill/>
                <a:ln w="7">
                  <a:solidFill>
                    <a:srgbClr val="A0A0A0"/>
                  </a:solidFill>
                  <a:miter lim="800000"/>
                  <a:headEnd/>
                  <a:tailEnd/>
                </a:ln>
                <a:effectLst/>
              </p:spPr>
              <p:txBody>
                <a:bodyPr/>
                <a:lstStyle/>
                <a:p>
                  <a:endParaRPr lang="es-ES"/>
                </a:p>
              </p:txBody>
            </p:sp>
          </p:grpSp>
          <p:grpSp>
            <p:nvGrpSpPr>
              <p:cNvPr id="31080" name="Group 1063"/>
              <p:cNvGrpSpPr>
                <a:grpSpLocks/>
              </p:cNvGrpSpPr>
              <p:nvPr/>
            </p:nvGrpSpPr>
            <p:grpSpPr bwMode="auto">
              <a:xfrm>
                <a:off x="1370" y="14556"/>
                <a:ext cx="528" cy="355"/>
                <a:chOff x="1370" y="14556"/>
                <a:chExt cx="528" cy="355"/>
              </a:xfrm>
            </p:grpSpPr>
            <p:sp>
              <p:nvSpPr>
                <p:cNvPr id="31207" name="Rectangle 1064"/>
                <p:cNvSpPr>
                  <a:spLocks noChangeArrowheads="1"/>
                </p:cNvSpPr>
                <p:nvPr/>
              </p:nvSpPr>
              <p:spPr bwMode="auto">
                <a:xfrm>
                  <a:off x="1382" y="1455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08" name="Rectangle 1065"/>
                <p:cNvSpPr>
                  <a:spLocks noChangeArrowheads="1"/>
                </p:cNvSpPr>
                <p:nvPr/>
              </p:nvSpPr>
              <p:spPr bwMode="auto">
                <a:xfrm>
                  <a:off x="1370" y="14556"/>
                  <a:ext cx="528" cy="355"/>
                </a:xfrm>
                <a:prstGeom prst="rect">
                  <a:avLst/>
                </a:prstGeom>
                <a:noFill/>
                <a:ln w="7">
                  <a:solidFill>
                    <a:srgbClr val="A0A0A0"/>
                  </a:solidFill>
                  <a:miter lim="800000"/>
                  <a:headEnd/>
                  <a:tailEnd/>
                </a:ln>
                <a:effectLst/>
              </p:spPr>
              <p:txBody>
                <a:bodyPr/>
                <a:lstStyle/>
                <a:p>
                  <a:endParaRPr lang="es-ES"/>
                </a:p>
              </p:txBody>
            </p:sp>
          </p:grpSp>
          <p:grpSp>
            <p:nvGrpSpPr>
              <p:cNvPr id="31081" name="Group 1066"/>
              <p:cNvGrpSpPr>
                <a:grpSpLocks/>
              </p:cNvGrpSpPr>
              <p:nvPr/>
            </p:nvGrpSpPr>
            <p:grpSpPr bwMode="auto">
              <a:xfrm>
                <a:off x="1898" y="14556"/>
                <a:ext cx="456" cy="355"/>
                <a:chOff x="1898" y="14556"/>
                <a:chExt cx="456" cy="355"/>
              </a:xfrm>
            </p:grpSpPr>
            <p:sp>
              <p:nvSpPr>
                <p:cNvPr id="31205" name="Rectangle 1067"/>
                <p:cNvSpPr>
                  <a:spLocks noChangeArrowheads="1"/>
                </p:cNvSpPr>
                <p:nvPr/>
              </p:nvSpPr>
              <p:spPr bwMode="auto">
                <a:xfrm>
                  <a:off x="1910" y="1455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06" name="Rectangle 1068"/>
                <p:cNvSpPr>
                  <a:spLocks noChangeArrowheads="1"/>
                </p:cNvSpPr>
                <p:nvPr/>
              </p:nvSpPr>
              <p:spPr bwMode="auto">
                <a:xfrm>
                  <a:off x="1898" y="14556"/>
                  <a:ext cx="456" cy="355"/>
                </a:xfrm>
                <a:prstGeom prst="rect">
                  <a:avLst/>
                </a:prstGeom>
                <a:noFill/>
                <a:ln w="7">
                  <a:solidFill>
                    <a:srgbClr val="A0A0A0"/>
                  </a:solidFill>
                  <a:miter lim="800000"/>
                  <a:headEnd/>
                  <a:tailEnd/>
                </a:ln>
                <a:effectLst/>
              </p:spPr>
              <p:txBody>
                <a:bodyPr/>
                <a:lstStyle/>
                <a:p>
                  <a:endParaRPr lang="es-ES"/>
                </a:p>
              </p:txBody>
            </p:sp>
          </p:grpSp>
          <p:grpSp>
            <p:nvGrpSpPr>
              <p:cNvPr id="31082" name="Group 1069"/>
              <p:cNvGrpSpPr>
                <a:grpSpLocks/>
              </p:cNvGrpSpPr>
              <p:nvPr/>
            </p:nvGrpSpPr>
            <p:grpSpPr bwMode="auto">
              <a:xfrm>
                <a:off x="2354" y="14556"/>
                <a:ext cx="456" cy="355"/>
                <a:chOff x="2354" y="14556"/>
                <a:chExt cx="456" cy="355"/>
              </a:xfrm>
            </p:grpSpPr>
            <p:sp>
              <p:nvSpPr>
                <p:cNvPr id="31203" name="Rectangle 1070"/>
                <p:cNvSpPr>
                  <a:spLocks noChangeArrowheads="1"/>
                </p:cNvSpPr>
                <p:nvPr/>
              </p:nvSpPr>
              <p:spPr bwMode="auto">
                <a:xfrm>
                  <a:off x="2366" y="1455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04" name="Rectangle 1071"/>
                <p:cNvSpPr>
                  <a:spLocks noChangeArrowheads="1"/>
                </p:cNvSpPr>
                <p:nvPr/>
              </p:nvSpPr>
              <p:spPr bwMode="auto">
                <a:xfrm>
                  <a:off x="2354" y="14556"/>
                  <a:ext cx="456" cy="355"/>
                </a:xfrm>
                <a:prstGeom prst="rect">
                  <a:avLst/>
                </a:prstGeom>
                <a:noFill/>
                <a:ln w="7">
                  <a:solidFill>
                    <a:srgbClr val="A0A0A0"/>
                  </a:solidFill>
                  <a:miter lim="800000"/>
                  <a:headEnd/>
                  <a:tailEnd/>
                </a:ln>
                <a:effectLst/>
              </p:spPr>
              <p:txBody>
                <a:bodyPr/>
                <a:lstStyle/>
                <a:p>
                  <a:endParaRPr lang="es-ES"/>
                </a:p>
              </p:txBody>
            </p:sp>
          </p:grpSp>
          <p:grpSp>
            <p:nvGrpSpPr>
              <p:cNvPr id="31083" name="Group 1072"/>
              <p:cNvGrpSpPr>
                <a:grpSpLocks/>
              </p:cNvGrpSpPr>
              <p:nvPr/>
            </p:nvGrpSpPr>
            <p:grpSpPr bwMode="auto">
              <a:xfrm>
                <a:off x="2810" y="14556"/>
                <a:ext cx="312" cy="355"/>
                <a:chOff x="2810" y="14556"/>
                <a:chExt cx="312" cy="355"/>
              </a:xfrm>
            </p:grpSpPr>
            <p:sp>
              <p:nvSpPr>
                <p:cNvPr id="31201" name="Rectangle 1073"/>
                <p:cNvSpPr>
                  <a:spLocks noChangeArrowheads="1"/>
                </p:cNvSpPr>
                <p:nvPr/>
              </p:nvSpPr>
              <p:spPr bwMode="auto">
                <a:xfrm>
                  <a:off x="2822" y="1455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3312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02" name="Rectangle 1074"/>
                <p:cNvSpPr>
                  <a:spLocks noChangeArrowheads="1"/>
                </p:cNvSpPr>
                <p:nvPr/>
              </p:nvSpPr>
              <p:spPr bwMode="auto">
                <a:xfrm>
                  <a:off x="2810" y="14556"/>
                  <a:ext cx="312" cy="355"/>
                </a:xfrm>
                <a:prstGeom prst="rect">
                  <a:avLst/>
                </a:prstGeom>
                <a:noFill/>
                <a:ln w="7">
                  <a:solidFill>
                    <a:srgbClr val="A0A0A0"/>
                  </a:solidFill>
                  <a:miter lim="800000"/>
                  <a:headEnd/>
                  <a:tailEnd/>
                </a:ln>
                <a:effectLst/>
              </p:spPr>
              <p:txBody>
                <a:bodyPr/>
                <a:lstStyle/>
                <a:p>
                  <a:endParaRPr lang="es-ES"/>
                </a:p>
              </p:txBody>
            </p:sp>
          </p:grpSp>
          <p:grpSp>
            <p:nvGrpSpPr>
              <p:cNvPr id="31084" name="Group 1075"/>
              <p:cNvGrpSpPr>
                <a:grpSpLocks/>
              </p:cNvGrpSpPr>
              <p:nvPr/>
            </p:nvGrpSpPr>
            <p:grpSpPr bwMode="auto">
              <a:xfrm>
                <a:off x="3122" y="14556"/>
                <a:ext cx="312" cy="355"/>
                <a:chOff x="3122" y="14556"/>
                <a:chExt cx="312" cy="355"/>
              </a:xfrm>
            </p:grpSpPr>
            <p:sp>
              <p:nvSpPr>
                <p:cNvPr id="31199" name="Rectangle 1076"/>
                <p:cNvSpPr>
                  <a:spLocks noChangeArrowheads="1"/>
                </p:cNvSpPr>
                <p:nvPr/>
              </p:nvSpPr>
              <p:spPr bwMode="auto">
                <a:xfrm>
                  <a:off x="3134" y="1455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6624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200" name="Rectangle 1077"/>
                <p:cNvSpPr>
                  <a:spLocks noChangeArrowheads="1"/>
                </p:cNvSpPr>
                <p:nvPr/>
              </p:nvSpPr>
              <p:spPr bwMode="auto">
                <a:xfrm>
                  <a:off x="3122" y="14556"/>
                  <a:ext cx="312" cy="355"/>
                </a:xfrm>
                <a:prstGeom prst="rect">
                  <a:avLst/>
                </a:prstGeom>
                <a:noFill/>
                <a:ln w="7">
                  <a:solidFill>
                    <a:srgbClr val="A0A0A0"/>
                  </a:solidFill>
                  <a:miter lim="800000"/>
                  <a:headEnd/>
                  <a:tailEnd/>
                </a:ln>
                <a:effectLst/>
              </p:spPr>
              <p:txBody>
                <a:bodyPr/>
                <a:lstStyle/>
                <a:p>
                  <a:endParaRPr lang="es-ES"/>
                </a:p>
              </p:txBody>
            </p:sp>
          </p:grpSp>
          <p:grpSp>
            <p:nvGrpSpPr>
              <p:cNvPr id="31085" name="Group 1078"/>
              <p:cNvGrpSpPr>
                <a:grpSpLocks/>
              </p:cNvGrpSpPr>
              <p:nvPr/>
            </p:nvGrpSpPr>
            <p:grpSpPr bwMode="auto">
              <a:xfrm>
                <a:off x="3434" y="14556"/>
                <a:ext cx="312" cy="355"/>
                <a:chOff x="3434" y="14556"/>
                <a:chExt cx="312" cy="355"/>
              </a:xfrm>
            </p:grpSpPr>
            <p:sp>
              <p:nvSpPr>
                <p:cNvPr id="31197" name="Rectangle 1079"/>
                <p:cNvSpPr>
                  <a:spLocks noChangeArrowheads="1"/>
                </p:cNvSpPr>
                <p:nvPr/>
              </p:nvSpPr>
              <p:spPr bwMode="auto">
                <a:xfrm>
                  <a:off x="3446" y="1455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18,0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98" name="Rectangle 1080"/>
                <p:cNvSpPr>
                  <a:spLocks noChangeArrowheads="1"/>
                </p:cNvSpPr>
                <p:nvPr/>
              </p:nvSpPr>
              <p:spPr bwMode="auto">
                <a:xfrm>
                  <a:off x="3434" y="14556"/>
                  <a:ext cx="312" cy="355"/>
                </a:xfrm>
                <a:prstGeom prst="rect">
                  <a:avLst/>
                </a:prstGeom>
                <a:noFill/>
                <a:ln w="7">
                  <a:solidFill>
                    <a:srgbClr val="A0A0A0"/>
                  </a:solidFill>
                  <a:miter lim="800000"/>
                  <a:headEnd/>
                  <a:tailEnd/>
                </a:ln>
                <a:effectLst/>
              </p:spPr>
              <p:txBody>
                <a:bodyPr/>
                <a:lstStyle/>
                <a:p>
                  <a:endParaRPr lang="es-ES"/>
                </a:p>
              </p:txBody>
            </p:sp>
          </p:grpSp>
          <p:grpSp>
            <p:nvGrpSpPr>
              <p:cNvPr id="31086" name="Group 1081"/>
              <p:cNvGrpSpPr>
                <a:grpSpLocks/>
              </p:cNvGrpSpPr>
              <p:nvPr/>
            </p:nvGrpSpPr>
            <p:grpSpPr bwMode="auto">
              <a:xfrm>
                <a:off x="3746" y="14556"/>
                <a:ext cx="312" cy="355"/>
                <a:chOff x="3746" y="14556"/>
                <a:chExt cx="312" cy="355"/>
              </a:xfrm>
            </p:grpSpPr>
            <p:sp>
              <p:nvSpPr>
                <p:cNvPr id="31195" name="Rectangle 1082"/>
                <p:cNvSpPr>
                  <a:spLocks noChangeArrowheads="1"/>
                </p:cNvSpPr>
                <p:nvPr/>
              </p:nvSpPr>
              <p:spPr bwMode="auto">
                <a:xfrm>
                  <a:off x="3758" y="1455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36,0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96" name="Rectangle 1083"/>
                <p:cNvSpPr>
                  <a:spLocks noChangeArrowheads="1"/>
                </p:cNvSpPr>
                <p:nvPr/>
              </p:nvSpPr>
              <p:spPr bwMode="auto">
                <a:xfrm>
                  <a:off x="3746" y="14556"/>
                  <a:ext cx="312" cy="355"/>
                </a:xfrm>
                <a:prstGeom prst="rect">
                  <a:avLst/>
                </a:prstGeom>
                <a:noFill/>
                <a:ln w="7">
                  <a:solidFill>
                    <a:srgbClr val="A0A0A0"/>
                  </a:solidFill>
                  <a:miter lim="800000"/>
                  <a:headEnd/>
                  <a:tailEnd/>
                </a:ln>
                <a:effectLst/>
              </p:spPr>
              <p:txBody>
                <a:bodyPr/>
                <a:lstStyle/>
                <a:p>
                  <a:endParaRPr lang="es-ES"/>
                </a:p>
              </p:txBody>
            </p:sp>
          </p:grpSp>
          <p:grpSp>
            <p:nvGrpSpPr>
              <p:cNvPr id="31087" name="Group 1084"/>
              <p:cNvGrpSpPr>
                <a:grpSpLocks/>
              </p:cNvGrpSpPr>
              <p:nvPr/>
            </p:nvGrpSpPr>
            <p:grpSpPr bwMode="auto">
              <a:xfrm>
                <a:off x="0" y="14911"/>
                <a:ext cx="914" cy="355"/>
                <a:chOff x="0" y="14911"/>
                <a:chExt cx="914" cy="355"/>
              </a:xfrm>
            </p:grpSpPr>
            <p:sp>
              <p:nvSpPr>
                <p:cNvPr id="31193" name="Rectangle 1085"/>
                <p:cNvSpPr>
                  <a:spLocks noChangeArrowheads="1"/>
                </p:cNvSpPr>
                <p:nvPr/>
              </p:nvSpPr>
              <p:spPr bwMode="auto">
                <a:xfrm>
                  <a:off x="12" y="1491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Tres Cantos </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94" name="Rectangle 1086"/>
                <p:cNvSpPr>
                  <a:spLocks noChangeArrowheads="1"/>
                </p:cNvSpPr>
                <p:nvPr/>
              </p:nvSpPr>
              <p:spPr bwMode="auto">
                <a:xfrm>
                  <a:off x="0" y="14911"/>
                  <a:ext cx="914" cy="355"/>
                </a:xfrm>
                <a:prstGeom prst="rect">
                  <a:avLst/>
                </a:prstGeom>
                <a:noFill/>
                <a:ln w="7">
                  <a:solidFill>
                    <a:srgbClr val="A0A0A0"/>
                  </a:solidFill>
                  <a:miter lim="800000"/>
                  <a:headEnd/>
                  <a:tailEnd/>
                </a:ln>
                <a:effectLst/>
              </p:spPr>
              <p:txBody>
                <a:bodyPr/>
                <a:lstStyle/>
                <a:p>
                  <a:endParaRPr lang="es-ES"/>
                </a:p>
              </p:txBody>
            </p:sp>
          </p:grpSp>
          <p:grpSp>
            <p:nvGrpSpPr>
              <p:cNvPr id="31088" name="Group 1087"/>
              <p:cNvGrpSpPr>
                <a:grpSpLocks/>
              </p:cNvGrpSpPr>
              <p:nvPr/>
            </p:nvGrpSpPr>
            <p:grpSpPr bwMode="auto">
              <a:xfrm>
                <a:off x="914" y="14911"/>
                <a:ext cx="456" cy="355"/>
                <a:chOff x="914" y="14911"/>
                <a:chExt cx="456" cy="355"/>
              </a:xfrm>
            </p:grpSpPr>
            <p:sp>
              <p:nvSpPr>
                <p:cNvPr id="31191" name="Rectangle 1088"/>
                <p:cNvSpPr>
                  <a:spLocks noChangeArrowheads="1"/>
                </p:cNvSpPr>
                <p:nvPr/>
              </p:nvSpPr>
              <p:spPr bwMode="auto">
                <a:xfrm>
                  <a:off x="926" y="1491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36927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92" name="Rectangle 1089"/>
                <p:cNvSpPr>
                  <a:spLocks noChangeArrowheads="1"/>
                </p:cNvSpPr>
                <p:nvPr/>
              </p:nvSpPr>
              <p:spPr bwMode="auto">
                <a:xfrm>
                  <a:off x="914" y="14911"/>
                  <a:ext cx="456" cy="355"/>
                </a:xfrm>
                <a:prstGeom prst="rect">
                  <a:avLst/>
                </a:prstGeom>
                <a:noFill/>
                <a:ln w="7">
                  <a:solidFill>
                    <a:srgbClr val="A0A0A0"/>
                  </a:solidFill>
                  <a:miter lim="800000"/>
                  <a:headEnd/>
                  <a:tailEnd/>
                </a:ln>
                <a:effectLst/>
              </p:spPr>
              <p:txBody>
                <a:bodyPr/>
                <a:lstStyle/>
                <a:p>
                  <a:endParaRPr lang="es-ES"/>
                </a:p>
              </p:txBody>
            </p:sp>
          </p:grpSp>
          <p:grpSp>
            <p:nvGrpSpPr>
              <p:cNvPr id="31089" name="Group 1090"/>
              <p:cNvGrpSpPr>
                <a:grpSpLocks/>
              </p:cNvGrpSpPr>
              <p:nvPr/>
            </p:nvGrpSpPr>
            <p:grpSpPr bwMode="auto">
              <a:xfrm>
                <a:off x="1370" y="14911"/>
                <a:ext cx="528" cy="355"/>
                <a:chOff x="1370" y="14911"/>
                <a:chExt cx="528" cy="355"/>
              </a:xfrm>
            </p:grpSpPr>
            <p:sp>
              <p:nvSpPr>
                <p:cNvPr id="31189" name="Rectangle 1091"/>
                <p:cNvSpPr>
                  <a:spLocks noChangeArrowheads="1"/>
                </p:cNvSpPr>
                <p:nvPr/>
              </p:nvSpPr>
              <p:spPr bwMode="auto">
                <a:xfrm>
                  <a:off x="1382" y="1491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90" name="Rectangle 1092"/>
                <p:cNvSpPr>
                  <a:spLocks noChangeArrowheads="1"/>
                </p:cNvSpPr>
                <p:nvPr/>
              </p:nvSpPr>
              <p:spPr bwMode="auto">
                <a:xfrm>
                  <a:off x="1370" y="14911"/>
                  <a:ext cx="528" cy="355"/>
                </a:xfrm>
                <a:prstGeom prst="rect">
                  <a:avLst/>
                </a:prstGeom>
                <a:noFill/>
                <a:ln w="7">
                  <a:solidFill>
                    <a:srgbClr val="A0A0A0"/>
                  </a:solidFill>
                  <a:miter lim="800000"/>
                  <a:headEnd/>
                  <a:tailEnd/>
                </a:ln>
                <a:effectLst/>
              </p:spPr>
              <p:txBody>
                <a:bodyPr/>
                <a:lstStyle/>
                <a:p>
                  <a:endParaRPr lang="es-ES"/>
                </a:p>
              </p:txBody>
            </p:sp>
          </p:grpSp>
          <p:grpSp>
            <p:nvGrpSpPr>
              <p:cNvPr id="31090" name="Group 1093"/>
              <p:cNvGrpSpPr>
                <a:grpSpLocks/>
              </p:cNvGrpSpPr>
              <p:nvPr/>
            </p:nvGrpSpPr>
            <p:grpSpPr bwMode="auto">
              <a:xfrm>
                <a:off x="1898" y="14911"/>
                <a:ext cx="456" cy="355"/>
                <a:chOff x="1898" y="14911"/>
                <a:chExt cx="456" cy="355"/>
              </a:xfrm>
            </p:grpSpPr>
            <p:sp>
              <p:nvSpPr>
                <p:cNvPr id="31187" name="Rectangle 1094"/>
                <p:cNvSpPr>
                  <a:spLocks noChangeArrowheads="1"/>
                </p:cNvSpPr>
                <p:nvPr/>
              </p:nvSpPr>
              <p:spPr bwMode="auto">
                <a:xfrm>
                  <a:off x="1910" y="1491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88" name="Rectangle 1095"/>
                <p:cNvSpPr>
                  <a:spLocks noChangeArrowheads="1"/>
                </p:cNvSpPr>
                <p:nvPr/>
              </p:nvSpPr>
              <p:spPr bwMode="auto">
                <a:xfrm>
                  <a:off x="1898" y="14911"/>
                  <a:ext cx="456" cy="355"/>
                </a:xfrm>
                <a:prstGeom prst="rect">
                  <a:avLst/>
                </a:prstGeom>
                <a:noFill/>
                <a:ln w="7">
                  <a:solidFill>
                    <a:srgbClr val="A0A0A0"/>
                  </a:solidFill>
                  <a:miter lim="800000"/>
                  <a:headEnd/>
                  <a:tailEnd/>
                </a:ln>
                <a:effectLst/>
              </p:spPr>
              <p:txBody>
                <a:bodyPr/>
                <a:lstStyle/>
                <a:p>
                  <a:endParaRPr lang="es-ES"/>
                </a:p>
              </p:txBody>
            </p:sp>
          </p:grpSp>
          <p:grpSp>
            <p:nvGrpSpPr>
              <p:cNvPr id="31091" name="Group 1096"/>
              <p:cNvGrpSpPr>
                <a:grpSpLocks/>
              </p:cNvGrpSpPr>
              <p:nvPr/>
            </p:nvGrpSpPr>
            <p:grpSpPr bwMode="auto">
              <a:xfrm>
                <a:off x="2354" y="14911"/>
                <a:ext cx="456" cy="355"/>
                <a:chOff x="2354" y="14911"/>
                <a:chExt cx="456" cy="355"/>
              </a:xfrm>
            </p:grpSpPr>
            <p:sp>
              <p:nvSpPr>
                <p:cNvPr id="31185" name="Rectangle 1097"/>
                <p:cNvSpPr>
                  <a:spLocks noChangeArrowheads="1"/>
                </p:cNvSpPr>
                <p:nvPr/>
              </p:nvSpPr>
              <p:spPr bwMode="auto">
                <a:xfrm>
                  <a:off x="2366" y="1491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86" name="Rectangle 1098"/>
                <p:cNvSpPr>
                  <a:spLocks noChangeArrowheads="1"/>
                </p:cNvSpPr>
                <p:nvPr/>
              </p:nvSpPr>
              <p:spPr bwMode="auto">
                <a:xfrm>
                  <a:off x="2354" y="14911"/>
                  <a:ext cx="456" cy="355"/>
                </a:xfrm>
                <a:prstGeom prst="rect">
                  <a:avLst/>
                </a:prstGeom>
                <a:noFill/>
                <a:ln w="7">
                  <a:solidFill>
                    <a:srgbClr val="A0A0A0"/>
                  </a:solidFill>
                  <a:miter lim="800000"/>
                  <a:headEnd/>
                  <a:tailEnd/>
                </a:ln>
                <a:effectLst/>
              </p:spPr>
              <p:txBody>
                <a:bodyPr/>
                <a:lstStyle/>
                <a:p>
                  <a:endParaRPr lang="es-ES"/>
                </a:p>
              </p:txBody>
            </p:sp>
          </p:grpSp>
          <p:grpSp>
            <p:nvGrpSpPr>
              <p:cNvPr id="31092" name="Group 1099"/>
              <p:cNvGrpSpPr>
                <a:grpSpLocks/>
              </p:cNvGrpSpPr>
              <p:nvPr/>
            </p:nvGrpSpPr>
            <p:grpSpPr bwMode="auto">
              <a:xfrm>
                <a:off x="2810" y="14911"/>
                <a:ext cx="312" cy="355"/>
                <a:chOff x="2810" y="14911"/>
                <a:chExt cx="312" cy="355"/>
              </a:xfrm>
            </p:grpSpPr>
            <p:sp>
              <p:nvSpPr>
                <p:cNvPr id="31183" name="Rectangle 1100"/>
                <p:cNvSpPr>
                  <a:spLocks noChangeArrowheads="1"/>
                </p:cNvSpPr>
                <p:nvPr/>
              </p:nvSpPr>
              <p:spPr bwMode="auto">
                <a:xfrm>
                  <a:off x="2822" y="1491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6155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84" name="Rectangle 1101"/>
                <p:cNvSpPr>
                  <a:spLocks noChangeArrowheads="1"/>
                </p:cNvSpPr>
                <p:nvPr/>
              </p:nvSpPr>
              <p:spPr bwMode="auto">
                <a:xfrm>
                  <a:off x="2810" y="14911"/>
                  <a:ext cx="312" cy="355"/>
                </a:xfrm>
                <a:prstGeom prst="rect">
                  <a:avLst/>
                </a:prstGeom>
                <a:noFill/>
                <a:ln w="7">
                  <a:solidFill>
                    <a:srgbClr val="A0A0A0"/>
                  </a:solidFill>
                  <a:miter lim="800000"/>
                  <a:headEnd/>
                  <a:tailEnd/>
                </a:ln>
                <a:effectLst/>
              </p:spPr>
              <p:txBody>
                <a:bodyPr/>
                <a:lstStyle/>
                <a:p>
                  <a:endParaRPr lang="es-ES"/>
                </a:p>
              </p:txBody>
            </p:sp>
          </p:grpSp>
          <p:grpSp>
            <p:nvGrpSpPr>
              <p:cNvPr id="31093" name="Group 1102"/>
              <p:cNvGrpSpPr>
                <a:grpSpLocks/>
              </p:cNvGrpSpPr>
              <p:nvPr/>
            </p:nvGrpSpPr>
            <p:grpSpPr bwMode="auto">
              <a:xfrm>
                <a:off x="3122" y="14911"/>
                <a:ext cx="312" cy="355"/>
                <a:chOff x="3122" y="14911"/>
                <a:chExt cx="312" cy="355"/>
              </a:xfrm>
            </p:grpSpPr>
            <p:sp>
              <p:nvSpPr>
                <p:cNvPr id="31181" name="Rectangle 1103"/>
                <p:cNvSpPr>
                  <a:spLocks noChangeArrowheads="1"/>
                </p:cNvSpPr>
                <p:nvPr/>
              </p:nvSpPr>
              <p:spPr bwMode="auto">
                <a:xfrm>
                  <a:off x="3134" y="1491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9232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82" name="Rectangle 1104"/>
                <p:cNvSpPr>
                  <a:spLocks noChangeArrowheads="1"/>
                </p:cNvSpPr>
                <p:nvPr/>
              </p:nvSpPr>
              <p:spPr bwMode="auto">
                <a:xfrm>
                  <a:off x="3122" y="14911"/>
                  <a:ext cx="312" cy="355"/>
                </a:xfrm>
                <a:prstGeom prst="rect">
                  <a:avLst/>
                </a:prstGeom>
                <a:noFill/>
                <a:ln w="7">
                  <a:solidFill>
                    <a:srgbClr val="A0A0A0"/>
                  </a:solidFill>
                  <a:miter lim="800000"/>
                  <a:headEnd/>
                  <a:tailEnd/>
                </a:ln>
                <a:effectLst/>
              </p:spPr>
              <p:txBody>
                <a:bodyPr/>
                <a:lstStyle/>
                <a:p>
                  <a:endParaRPr lang="es-ES"/>
                </a:p>
              </p:txBody>
            </p:sp>
          </p:grpSp>
          <p:grpSp>
            <p:nvGrpSpPr>
              <p:cNvPr id="31094" name="Group 1105"/>
              <p:cNvGrpSpPr>
                <a:grpSpLocks/>
              </p:cNvGrpSpPr>
              <p:nvPr/>
            </p:nvGrpSpPr>
            <p:grpSpPr bwMode="auto">
              <a:xfrm>
                <a:off x="3434" y="14911"/>
                <a:ext cx="312" cy="355"/>
                <a:chOff x="3434" y="14911"/>
                <a:chExt cx="312" cy="355"/>
              </a:xfrm>
            </p:grpSpPr>
            <p:sp>
              <p:nvSpPr>
                <p:cNvPr id="31179" name="Rectangle 1106"/>
                <p:cNvSpPr>
                  <a:spLocks noChangeArrowheads="1"/>
                </p:cNvSpPr>
                <p:nvPr/>
              </p:nvSpPr>
              <p:spPr bwMode="auto">
                <a:xfrm>
                  <a:off x="3446" y="1491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9,7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80" name="Rectangle 1107"/>
                <p:cNvSpPr>
                  <a:spLocks noChangeArrowheads="1"/>
                </p:cNvSpPr>
                <p:nvPr/>
              </p:nvSpPr>
              <p:spPr bwMode="auto">
                <a:xfrm>
                  <a:off x="3434" y="14911"/>
                  <a:ext cx="312" cy="355"/>
                </a:xfrm>
                <a:prstGeom prst="rect">
                  <a:avLst/>
                </a:prstGeom>
                <a:noFill/>
                <a:ln w="7">
                  <a:solidFill>
                    <a:srgbClr val="A0A0A0"/>
                  </a:solidFill>
                  <a:miter lim="800000"/>
                  <a:headEnd/>
                  <a:tailEnd/>
                </a:ln>
                <a:effectLst/>
              </p:spPr>
              <p:txBody>
                <a:bodyPr/>
                <a:lstStyle/>
                <a:p>
                  <a:endParaRPr lang="es-ES"/>
                </a:p>
              </p:txBody>
            </p:sp>
          </p:grpSp>
          <p:grpSp>
            <p:nvGrpSpPr>
              <p:cNvPr id="31095" name="Group 1108"/>
              <p:cNvGrpSpPr>
                <a:grpSpLocks/>
              </p:cNvGrpSpPr>
              <p:nvPr/>
            </p:nvGrpSpPr>
            <p:grpSpPr bwMode="auto">
              <a:xfrm>
                <a:off x="3746" y="14911"/>
                <a:ext cx="312" cy="355"/>
                <a:chOff x="3746" y="14911"/>
                <a:chExt cx="312" cy="355"/>
              </a:xfrm>
            </p:grpSpPr>
            <p:sp>
              <p:nvSpPr>
                <p:cNvPr id="31177" name="Rectangle 1109"/>
                <p:cNvSpPr>
                  <a:spLocks noChangeArrowheads="1"/>
                </p:cNvSpPr>
                <p:nvPr/>
              </p:nvSpPr>
              <p:spPr bwMode="auto">
                <a:xfrm>
                  <a:off x="3758" y="1491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14,5</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78" name="Rectangle 1110"/>
                <p:cNvSpPr>
                  <a:spLocks noChangeArrowheads="1"/>
                </p:cNvSpPr>
                <p:nvPr/>
              </p:nvSpPr>
              <p:spPr bwMode="auto">
                <a:xfrm>
                  <a:off x="3746" y="14911"/>
                  <a:ext cx="312" cy="355"/>
                </a:xfrm>
                <a:prstGeom prst="rect">
                  <a:avLst/>
                </a:prstGeom>
                <a:noFill/>
                <a:ln w="7">
                  <a:solidFill>
                    <a:srgbClr val="A0A0A0"/>
                  </a:solidFill>
                  <a:miter lim="800000"/>
                  <a:headEnd/>
                  <a:tailEnd/>
                </a:ln>
                <a:effectLst/>
              </p:spPr>
              <p:txBody>
                <a:bodyPr/>
                <a:lstStyle/>
                <a:p>
                  <a:endParaRPr lang="es-ES"/>
                </a:p>
              </p:txBody>
            </p:sp>
          </p:grpSp>
          <p:grpSp>
            <p:nvGrpSpPr>
              <p:cNvPr id="31096" name="Group 1111"/>
              <p:cNvGrpSpPr>
                <a:grpSpLocks/>
              </p:cNvGrpSpPr>
              <p:nvPr/>
            </p:nvGrpSpPr>
            <p:grpSpPr bwMode="auto">
              <a:xfrm>
                <a:off x="0" y="15266"/>
                <a:ext cx="914" cy="355"/>
                <a:chOff x="0" y="15266"/>
                <a:chExt cx="914" cy="355"/>
              </a:xfrm>
            </p:grpSpPr>
            <p:sp>
              <p:nvSpPr>
                <p:cNvPr id="31175" name="Rectangle 1112"/>
                <p:cNvSpPr>
                  <a:spLocks noChangeArrowheads="1"/>
                </p:cNvSpPr>
                <p:nvPr/>
              </p:nvSpPr>
              <p:spPr bwMode="auto">
                <a:xfrm>
                  <a:off x="12" y="1526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Valdemoro</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76" name="Rectangle 1113"/>
                <p:cNvSpPr>
                  <a:spLocks noChangeArrowheads="1"/>
                </p:cNvSpPr>
                <p:nvPr/>
              </p:nvSpPr>
              <p:spPr bwMode="auto">
                <a:xfrm>
                  <a:off x="0" y="15266"/>
                  <a:ext cx="914" cy="355"/>
                </a:xfrm>
                <a:prstGeom prst="rect">
                  <a:avLst/>
                </a:prstGeom>
                <a:noFill/>
                <a:ln w="7">
                  <a:solidFill>
                    <a:srgbClr val="A0A0A0"/>
                  </a:solidFill>
                  <a:miter lim="800000"/>
                  <a:headEnd/>
                  <a:tailEnd/>
                </a:ln>
                <a:effectLst/>
              </p:spPr>
              <p:txBody>
                <a:bodyPr/>
                <a:lstStyle/>
                <a:p>
                  <a:endParaRPr lang="es-ES"/>
                </a:p>
              </p:txBody>
            </p:sp>
          </p:grpSp>
          <p:grpSp>
            <p:nvGrpSpPr>
              <p:cNvPr id="31097" name="Group 1114"/>
              <p:cNvGrpSpPr>
                <a:grpSpLocks/>
              </p:cNvGrpSpPr>
              <p:nvPr/>
            </p:nvGrpSpPr>
            <p:grpSpPr bwMode="auto">
              <a:xfrm>
                <a:off x="914" y="15266"/>
                <a:ext cx="456" cy="355"/>
                <a:chOff x="914" y="15266"/>
                <a:chExt cx="456" cy="355"/>
              </a:xfrm>
            </p:grpSpPr>
            <p:sp>
              <p:nvSpPr>
                <p:cNvPr id="31173" name="Rectangle 1115"/>
                <p:cNvSpPr>
                  <a:spLocks noChangeArrowheads="1"/>
                </p:cNvSpPr>
                <p:nvPr/>
              </p:nvSpPr>
              <p:spPr bwMode="auto">
                <a:xfrm>
                  <a:off x="926" y="1526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33169</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74" name="Rectangle 1116"/>
                <p:cNvSpPr>
                  <a:spLocks noChangeArrowheads="1"/>
                </p:cNvSpPr>
                <p:nvPr/>
              </p:nvSpPr>
              <p:spPr bwMode="auto">
                <a:xfrm>
                  <a:off x="914" y="15266"/>
                  <a:ext cx="456" cy="355"/>
                </a:xfrm>
                <a:prstGeom prst="rect">
                  <a:avLst/>
                </a:prstGeom>
                <a:noFill/>
                <a:ln w="7">
                  <a:solidFill>
                    <a:srgbClr val="A0A0A0"/>
                  </a:solidFill>
                  <a:miter lim="800000"/>
                  <a:headEnd/>
                  <a:tailEnd/>
                </a:ln>
                <a:effectLst/>
              </p:spPr>
              <p:txBody>
                <a:bodyPr/>
                <a:lstStyle/>
                <a:p>
                  <a:endParaRPr lang="es-ES"/>
                </a:p>
              </p:txBody>
            </p:sp>
          </p:grpSp>
          <p:grpSp>
            <p:nvGrpSpPr>
              <p:cNvPr id="31098" name="Group 1117"/>
              <p:cNvGrpSpPr>
                <a:grpSpLocks/>
              </p:cNvGrpSpPr>
              <p:nvPr/>
            </p:nvGrpSpPr>
            <p:grpSpPr bwMode="auto">
              <a:xfrm>
                <a:off x="1370" y="15266"/>
                <a:ext cx="528" cy="355"/>
                <a:chOff x="1370" y="15266"/>
                <a:chExt cx="528" cy="355"/>
              </a:xfrm>
            </p:grpSpPr>
            <p:sp>
              <p:nvSpPr>
                <p:cNvPr id="31171" name="Rectangle 1118"/>
                <p:cNvSpPr>
                  <a:spLocks noChangeArrowheads="1"/>
                </p:cNvSpPr>
                <p:nvPr/>
              </p:nvSpPr>
              <p:spPr bwMode="auto">
                <a:xfrm>
                  <a:off x="1382" y="1526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157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72" name="Rectangle 1119"/>
                <p:cNvSpPr>
                  <a:spLocks noChangeArrowheads="1"/>
                </p:cNvSpPr>
                <p:nvPr/>
              </p:nvSpPr>
              <p:spPr bwMode="auto">
                <a:xfrm>
                  <a:off x="1370" y="15266"/>
                  <a:ext cx="528" cy="355"/>
                </a:xfrm>
                <a:prstGeom prst="rect">
                  <a:avLst/>
                </a:prstGeom>
                <a:noFill/>
                <a:ln w="7">
                  <a:solidFill>
                    <a:srgbClr val="A0A0A0"/>
                  </a:solidFill>
                  <a:miter lim="800000"/>
                  <a:headEnd/>
                  <a:tailEnd/>
                </a:ln>
                <a:effectLst/>
              </p:spPr>
              <p:txBody>
                <a:bodyPr/>
                <a:lstStyle/>
                <a:p>
                  <a:endParaRPr lang="es-ES"/>
                </a:p>
              </p:txBody>
            </p:sp>
          </p:grpSp>
          <p:grpSp>
            <p:nvGrpSpPr>
              <p:cNvPr id="31099" name="Group 1120"/>
              <p:cNvGrpSpPr>
                <a:grpSpLocks/>
              </p:cNvGrpSpPr>
              <p:nvPr/>
            </p:nvGrpSpPr>
            <p:grpSpPr bwMode="auto">
              <a:xfrm>
                <a:off x="1898" y="15266"/>
                <a:ext cx="456" cy="355"/>
                <a:chOff x="1898" y="15266"/>
                <a:chExt cx="456" cy="355"/>
              </a:xfrm>
            </p:grpSpPr>
            <p:sp>
              <p:nvSpPr>
                <p:cNvPr id="31169" name="Rectangle 1121"/>
                <p:cNvSpPr>
                  <a:spLocks noChangeArrowheads="1"/>
                </p:cNvSpPr>
                <p:nvPr/>
              </p:nvSpPr>
              <p:spPr bwMode="auto">
                <a:xfrm>
                  <a:off x="1910" y="1526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70" name="Rectangle 1122"/>
                <p:cNvSpPr>
                  <a:spLocks noChangeArrowheads="1"/>
                </p:cNvSpPr>
                <p:nvPr/>
              </p:nvSpPr>
              <p:spPr bwMode="auto">
                <a:xfrm>
                  <a:off x="1898" y="15266"/>
                  <a:ext cx="456" cy="355"/>
                </a:xfrm>
                <a:prstGeom prst="rect">
                  <a:avLst/>
                </a:prstGeom>
                <a:noFill/>
                <a:ln w="7">
                  <a:solidFill>
                    <a:srgbClr val="A0A0A0"/>
                  </a:solidFill>
                  <a:miter lim="800000"/>
                  <a:headEnd/>
                  <a:tailEnd/>
                </a:ln>
                <a:effectLst/>
              </p:spPr>
              <p:txBody>
                <a:bodyPr/>
                <a:lstStyle/>
                <a:p>
                  <a:endParaRPr lang="es-ES"/>
                </a:p>
              </p:txBody>
            </p:sp>
          </p:grpSp>
          <p:grpSp>
            <p:nvGrpSpPr>
              <p:cNvPr id="31100" name="Group 1123"/>
              <p:cNvGrpSpPr>
                <a:grpSpLocks/>
              </p:cNvGrpSpPr>
              <p:nvPr/>
            </p:nvGrpSpPr>
            <p:grpSpPr bwMode="auto">
              <a:xfrm>
                <a:off x="2354" y="15266"/>
                <a:ext cx="456" cy="355"/>
                <a:chOff x="2354" y="15266"/>
                <a:chExt cx="456" cy="355"/>
              </a:xfrm>
            </p:grpSpPr>
            <p:sp>
              <p:nvSpPr>
                <p:cNvPr id="31167" name="Rectangle 1124"/>
                <p:cNvSpPr>
                  <a:spLocks noChangeArrowheads="1"/>
                </p:cNvSpPr>
                <p:nvPr/>
              </p:nvSpPr>
              <p:spPr bwMode="auto">
                <a:xfrm>
                  <a:off x="2366" y="1526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68" name="Rectangle 1125"/>
                <p:cNvSpPr>
                  <a:spLocks noChangeArrowheads="1"/>
                </p:cNvSpPr>
                <p:nvPr/>
              </p:nvSpPr>
              <p:spPr bwMode="auto">
                <a:xfrm>
                  <a:off x="2354" y="15266"/>
                  <a:ext cx="456" cy="355"/>
                </a:xfrm>
                <a:prstGeom prst="rect">
                  <a:avLst/>
                </a:prstGeom>
                <a:noFill/>
                <a:ln w="7">
                  <a:solidFill>
                    <a:srgbClr val="A0A0A0"/>
                  </a:solidFill>
                  <a:miter lim="800000"/>
                  <a:headEnd/>
                  <a:tailEnd/>
                </a:ln>
                <a:effectLst/>
              </p:spPr>
              <p:txBody>
                <a:bodyPr/>
                <a:lstStyle/>
                <a:p>
                  <a:endParaRPr lang="es-ES"/>
                </a:p>
              </p:txBody>
            </p:sp>
          </p:grpSp>
          <p:grpSp>
            <p:nvGrpSpPr>
              <p:cNvPr id="31101" name="Group 1126"/>
              <p:cNvGrpSpPr>
                <a:grpSpLocks/>
              </p:cNvGrpSpPr>
              <p:nvPr/>
            </p:nvGrpSpPr>
            <p:grpSpPr bwMode="auto">
              <a:xfrm>
                <a:off x="2810" y="15266"/>
                <a:ext cx="312" cy="355"/>
                <a:chOff x="2810" y="15266"/>
                <a:chExt cx="312" cy="355"/>
              </a:xfrm>
            </p:grpSpPr>
            <p:sp>
              <p:nvSpPr>
                <p:cNvPr id="31165" name="Rectangle 1127"/>
                <p:cNvSpPr>
                  <a:spLocks noChangeArrowheads="1"/>
                </p:cNvSpPr>
                <p:nvPr/>
              </p:nvSpPr>
              <p:spPr bwMode="auto">
                <a:xfrm>
                  <a:off x="2822" y="152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4146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66" name="Rectangle 1128"/>
                <p:cNvSpPr>
                  <a:spLocks noChangeArrowheads="1"/>
                </p:cNvSpPr>
                <p:nvPr/>
              </p:nvSpPr>
              <p:spPr bwMode="auto">
                <a:xfrm>
                  <a:off x="2810" y="15266"/>
                  <a:ext cx="312" cy="355"/>
                </a:xfrm>
                <a:prstGeom prst="rect">
                  <a:avLst/>
                </a:prstGeom>
                <a:noFill/>
                <a:ln w="7">
                  <a:solidFill>
                    <a:srgbClr val="A0A0A0"/>
                  </a:solidFill>
                  <a:miter lim="800000"/>
                  <a:headEnd/>
                  <a:tailEnd/>
                </a:ln>
                <a:effectLst/>
              </p:spPr>
              <p:txBody>
                <a:bodyPr/>
                <a:lstStyle/>
                <a:p>
                  <a:endParaRPr lang="es-ES"/>
                </a:p>
              </p:txBody>
            </p:sp>
          </p:grpSp>
          <p:grpSp>
            <p:nvGrpSpPr>
              <p:cNvPr id="31102" name="Group 1129"/>
              <p:cNvGrpSpPr>
                <a:grpSpLocks/>
              </p:cNvGrpSpPr>
              <p:nvPr/>
            </p:nvGrpSpPr>
            <p:grpSpPr bwMode="auto">
              <a:xfrm>
                <a:off x="3122" y="15266"/>
                <a:ext cx="312" cy="355"/>
                <a:chOff x="3122" y="15266"/>
                <a:chExt cx="312" cy="355"/>
              </a:xfrm>
            </p:grpSpPr>
            <p:sp>
              <p:nvSpPr>
                <p:cNvPr id="31163" name="Rectangle 1130"/>
                <p:cNvSpPr>
                  <a:spLocks noChangeArrowheads="1"/>
                </p:cNvSpPr>
                <p:nvPr/>
              </p:nvSpPr>
              <p:spPr bwMode="auto">
                <a:xfrm>
                  <a:off x="3134" y="152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11056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64" name="Rectangle 1131"/>
                <p:cNvSpPr>
                  <a:spLocks noChangeArrowheads="1"/>
                </p:cNvSpPr>
                <p:nvPr/>
              </p:nvSpPr>
              <p:spPr bwMode="auto">
                <a:xfrm>
                  <a:off x="3122" y="15266"/>
                  <a:ext cx="312" cy="355"/>
                </a:xfrm>
                <a:prstGeom prst="rect">
                  <a:avLst/>
                </a:prstGeom>
                <a:noFill/>
                <a:ln w="7">
                  <a:solidFill>
                    <a:srgbClr val="A0A0A0"/>
                  </a:solidFill>
                  <a:miter lim="800000"/>
                  <a:headEnd/>
                  <a:tailEnd/>
                </a:ln>
                <a:effectLst/>
              </p:spPr>
              <p:txBody>
                <a:bodyPr/>
                <a:lstStyle/>
                <a:p>
                  <a:endParaRPr lang="es-ES"/>
                </a:p>
              </p:txBody>
            </p:sp>
          </p:grpSp>
          <p:grpSp>
            <p:nvGrpSpPr>
              <p:cNvPr id="31103" name="Group 1132"/>
              <p:cNvGrpSpPr>
                <a:grpSpLocks/>
              </p:cNvGrpSpPr>
              <p:nvPr/>
            </p:nvGrpSpPr>
            <p:grpSpPr bwMode="auto">
              <a:xfrm>
                <a:off x="3434" y="15266"/>
                <a:ext cx="312" cy="355"/>
                <a:chOff x="3434" y="15266"/>
                <a:chExt cx="312" cy="355"/>
              </a:xfrm>
            </p:grpSpPr>
            <p:sp>
              <p:nvSpPr>
                <p:cNvPr id="31161" name="Rectangle 1133"/>
                <p:cNvSpPr>
                  <a:spLocks noChangeArrowheads="1"/>
                </p:cNvSpPr>
                <p:nvPr/>
              </p:nvSpPr>
              <p:spPr bwMode="auto">
                <a:xfrm>
                  <a:off x="3446" y="152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19,6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62" name="Rectangle 1134"/>
                <p:cNvSpPr>
                  <a:spLocks noChangeArrowheads="1"/>
                </p:cNvSpPr>
                <p:nvPr/>
              </p:nvSpPr>
              <p:spPr bwMode="auto">
                <a:xfrm>
                  <a:off x="3434" y="15266"/>
                  <a:ext cx="312" cy="355"/>
                </a:xfrm>
                <a:prstGeom prst="rect">
                  <a:avLst/>
                </a:prstGeom>
                <a:noFill/>
                <a:ln w="7">
                  <a:solidFill>
                    <a:srgbClr val="A0A0A0"/>
                  </a:solidFill>
                  <a:miter lim="800000"/>
                  <a:headEnd/>
                  <a:tailEnd/>
                </a:ln>
                <a:effectLst/>
              </p:spPr>
              <p:txBody>
                <a:bodyPr/>
                <a:lstStyle/>
                <a:p>
                  <a:endParaRPr lang="es-ES"/>
                </a:p>
              </p:txBody>
            </p:sp>
          </p:grpSp>
          <p:grpSp>
            <p:nvGrpSpPr>
              <p:cNvPr id="31104" name="Group 1135"/>
              <p:cNvGrpSpPr>
                <a:grpSpLocks/>
              </p:cNvGrpSpPr>
              <p:nvPr/>
            </p:nvGrpSpPr>
            <p:grpSpPr bwMode="auto">
              <a:xfrm>
                <a:off x="3746" y="15266"/>
                <a:ext cx="312" cy="355"/>
                <a:chOff x="3746" y="15266"/>
                <a:chExt cx="312" cy="355"/>
              </a:xfrm>
            </p:grpSpPr>
            <p:sp>
              <p:nvSpPr>
                <p:cNvPr id="31159" name="Rectangle 1136"/>
                <p:cNvSpPr>
                  <a:spLocks noChangeArrowheads="1"/>
                </p:cNvSpPr>
                <p:nvPr/>
              </p:nvSpPr>
              <p:spPr bwMode="auto">
                <a:xfrm>
                  <a:off x="3758" y="1526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52,3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60" name="Rectangle 1137"/>
                <p:cNvSpPr>
                  <a:spLocks noChangeArrowheads="1"/>
                </p:cNvSpPr>
                <p:nvPr/>
              </p:nvSpPr>
              <p:spPr bwMode="auto">
                <a:xfrm>
                  <a:off x="3746" y="15266"/>
                  <a:ext cx="312" cy="355"/>
                </a:xfrm>
                <a:prstGeom prst="rect">
                  <a:avLst/>
                </a:prstGeom>
                <a:noFill/>
                <a:ln w="7">
                  <a:solidFill>
                    <a:srgbClr val="A0A0A0"/>
                  </a:solidFill>
                  <a:miter lim="800000"/>
                  <a:headEnd/>
                  <a:tailEnd/>
                </a:ln>
                <a:effectLst/>
              </p:spPr>
              <p:txBody>
                <a:bodyPr/>
                <a:lstStyle/>
                <a:p>
                  <a:endParaRPr lang="es-ES"/>
                </a:p>
              </p:txBody>
            </p:sp>
          </p:grpSp>
          <p:grpSp>
            <p:nvGrpSpPr>
              <p:cNvPr id="31105" name="Group 1138"/>
              <p:cNvGrpSpPr>
                <a:grpSpLocks/>
              </p:cNvGrpSpPr>
              <p:nvPr/>
            </p:nvGrpSpPr>
            <p:grpSpPr bwMode="auto">
              <a:xfrm>
                <a:off x="0" y="15621"/>
                <a:ext cx="914" cy="355"/>
                <a:chOff x="0" y="15621"/>
                <a:chExt cx="914" cy="355"/>
              </a:xfrm>
            </p:grpSpPr>
            <p:sp>
              <p:nvSpPr>
                <p:cNvPr id="31157" name="Rectangle 1139"/>
                <p:cNvSpPr>
                  <a:spLocks noChangeArrowheads="1"/>
                </p:cNvSpPr>
                <p:nvPr/>
              </p:nvSpPr>
              <p:spPr bwMode="auto">
                <a:xfrm>
                  <a:off x="12" y="15621"/>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Las Vegas</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58" name="Rectangle 1140"/>
                <p:cNvSpPr>
                  <a:spLocks noChangeArrowheads="1"/>
                </p:cNvSpPr>
                <p:nvPr/>
              </p:nvSpPr>
              <p:spPr bwMode="auto">
                <a:xfrm>
                  <a:off x="0" y="15621"/>
                  <a:ext cx="914" cy="355"/>
                </a:xfrm>
                <a:prstGeom prst="rect">
                  <a:avLst/>
                </a:prstGeom>
                <a:noFill/>
                <a:ln w="7">
                  <a:solidFill>
                    <a:srgbClr val="A0A0A0"/>
                  </a:solidFill>
                  <a:miter lim="800000"/>
                  <a:headEnd/>
                  <a:tailEnd/>
                </a:ln>
                <a:effectLst/>
              </p:spPr>
              <p:txBody>
                <a:bodyPr/>
                <a:lstStyle/>
                <a:p>
                  <a:endParaRPr lang="es-ES"/>
                </a:p>
              </p:txBody>
            </p:sp>
          </p:grpSp>
          <p:grpSp>
            <p:nvGrpSpPr>
              <p:cNvPr id="31106" name="Group 1141"/>
              <p:cNvGrpSpPr>
                <a:grpSpLocks/>
              </p:cNvGrpSpPr>
              <p:nvPr/>
            </p:nvGrpSpPr>
            <p:grpSpPr bwMode="auto">
              <a:xfrm>
                <a:off x="914" y="15621"/>
                <a:ext cx="456" cy="355"/>
                <a:chOff x="914" y="15621"/>
                <a:chExt cx="456" cy="355"/>
              </a:xfrm>
            </p:grpSpPr>
            <p:sp>
              <p:nvSpPr>
                <p:cNvPr id="31155" name="Rectangle 1142"/>
                <p:cNvSpPr>
                  <a:spLocks noChangeArrowheads="1"/>
                </p:cNvSpPr>
                <p:nvPr/>
              </p:nvSpPr>
              <p:spPr bwMode="auto">
                <a:xfrm>
                  <a:off x="926" y="1562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46723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56" name="Rectangle 1143"/>
                <p:cNvSpPr>
                  <a:spLocks noChangeArrowheads="1"/>
                </p:cNvSpPr>
                <p:nvPr/>
              </p:nvSpPr>
              <p:spPr bwMode="auto">
                <a:xfrm>
                  <a:off x="914" y="15621"/>
                  <a:ext cx="456" cy="355"/>
                </a:xfrm>
                <a:prstGeom prst="rect">
                  <a:avLst/>
                </a:prstGeom>
                <a:noFill/>
                <a:ln w="7">
                  <a:solidFill>
                    <a:srgbClr val="A0A0A0"/>
                  </a:solidFill>
                  <a:miter lim="800000"/>
                  <a:headEnd/>
                  <a:tailEnd/>
                </a:ln>
                <a:effectLst/>
              </p:spPr>
              <p:txBody>
                <a:bodyPr/>
                <a:lstStyle/>
                <a:p>
                  <a:endParaRPr lang="es-ES"/>
                </a:p>
              </p:txBody>
            </p:sp>
          </p:grpSp>
          <p:grpSp>
            <p:nvGrpSpPr>
              <p:cNvPr id="31107" name="Group 1144"/>
              <p:cNvGrpSpPr>
                <a:grpSpLocks/>
              </p:cNvGrpSpPr>
              <p:nvPr/>
            </p:nvGrpSpPr>
            <p:grpSpPr bwMode="auto">
              <a:xfrm>
                <a:off x="1370" y="15621"/>
                <a:ext cx="528" cy="355"/>
                <a:chOff x="1370" y="15621"/>
                <a:chExt cx="528" cy="355"/>
              </a:xfrm>
            </p:grpSpPr>
            <p:sp>
              <p:nvSpPr>
                <p:cNvPr id="31153" name="Rectangle 1145"/>
                <p:cNvSpPr>
                  <a:spLocks noChangeArrowheads="1"/>
                </p:cNvSpPr>
                <p:nvPr/>
              </p:nvSpPr>
              <p:spPr bwMode="auto">
                <a:xfrm>
                  <a:off x="1382" y="15621"/>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482</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54" name="Rectangle 1146"/>
                <p:cNvSpPr>
                  <a:spLocks noChangeArrowheads="1"/>
                </p:cNvSpPr>
                <p:nvPr/>
              </p:nvSpPr>
              <p:spPr bwMode="auto">
                <a:xfrm>
                  <a:off x="1370" y="15621"/>
                  <a:ext cx="528" cy="355"/>
                </a:xfrm>
                <a:prstGeom prst="rect">
                  <a:avLst/>
                </a:prstGeom>
                <a:noFill/>
                <a:ln w="7">
                  <a:solidFill>
                    <a:srgbClr val="A0A0A0"/>
                  </a:solidFill>
                  <a:miter lim="800000"/>
                  <a:headEnd/>
                  <a:tailEnd/>
                </a:ln>
                <a:effectLst/>
              </p:spPr>
              <p:txBody>
                <a:bodyPr/>
                <a:lstStyle/>
                <a:p>
                  <a:endParaRPr lang="es-ES"/>
                </a:p>
              </p:txBody>
            </p:sp>
          </p:grpSp>
          <p:grpSp>
            <p:nvGrpSpPr>
              <p:cNvPr id="31108" name="Group 1147"/>
              <p:cNvGrpSpPr>
                <a:grpSpLocks/>
              </p:cNvGrpSpPr>
              <p:nvPr/>
            </p:nvGrpSpPr>
            <p:grpSpPr bwMode="auto">
              <a:xfrm>
                <a:off x="1898" y="15621"/>
                <a:ext cx="456" cy="355"/>
                <a:chOff x="1898" y="15621"/>
                <a:chExt cx="456" cy="355"/>
              </a:xfrm>
            </p:grpSpPr>
            <p:sp>
              <p:nvSpPr>
                <p:cNvPr id="31151" name="Rectangle 1148"/>
                <p:cNvSpPr>
                  <a:spLocks noChangeArrowheads="1"/>
                </p:cNvSpPr>
                <p:nvPr/>
              </p:nvSpPr>
              <p:spPr bwMode="auto">
                <a:xfrm>
                  <a:off x="1910" y="1562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52" name="Rectangle 1149"/>
                <p:cNvSpPr>
                  <a:spLocks noChangeArrowheads="1"/>
                </p:cNvSpPr>
                <p:nvPr/>
              </p:nvSpPr>
              <p:spPr bwMode="auto">
                <a:xfrm>
                  <a:off x="1898" y="15621"/>
                  <a:ext cx="456" cy="355"/>
                </a:xfrm>
                <a:prstGeom prst="rect">
                  <a:avLst/>
                </a:prstGeom>
                <a:noFill/>
                <a:ln w="7">
                  <a:solidFill>
                    <a:srgbClr val="A0A0A0"/>
                  </a:solidFill>
                  <a:miter lim="800000"/>
                  <a:headEnd/>
                  <a:tailEnd/>
                </a:ln>
                <a:effectLst/>
              </p:spPr>
              <p:txBody>
                <a:bodyPr/>
                <a:lstStyle/>
                <a:p>
                  <a:endParaRPr lang="es-ES"/>
                </a:p>
              </p:txBody>
            </p:sp>
          </p:grpSp>
          <p:grpSp>
            <p:nvGrpSpPr>
              <p:cNvPr id="31109" name="Group 1150"/>
              <p:cNvGrpSpPr>
                <a:grpSpLocks/>
              </p:cNvGrpSpPr>
              <p:nvPr/>
            </p:nvGrpSpPr>
            <p:grpSpPr bwMode="auto">
              <a:xfrm>
                <a:off x="2354" y="15621"/>
                <a:ext cx="456" cy="355"/>
                <a:chOff x="2354" y="15621"/>
                <a:chExt cx="456" cy="355"/>
              </a:xfrm>
            </p:grpSpPr>
            <p:sp>
              <p:nvSpPr>
                <p:cNvPr id="31149" name="Rectangle 1151"/>
                <p:cNvSpPr>
                  <a:spLocks noChangeArrowheads="1"/>
                </p:cNvSpPr>
                <p:nvPr/>
              </p:nvSpPr>
              <p:spPr bwMode="auto">
                <a:xfrm>
                  <a:off x="2366" y="15621"/>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50" name="Rectangle 1152"/>
                <p:cNvSpPr>
                  <a:spLocks noChangeArrowheads="1"/>
                </p:cNvSpPr>
                <p:nvPr/>
              </p:nvSpPr>
              <p:spPr bwMode="auto">
                <a:xfrm>
                  <a:off x="2354" y="15621"/>
                  <a:ext cx="456" cy="355"/>
                </a:xfrm>
                <a:prstGeom prst="rect">
                  <a:avLst/>
                </a:prstGeom>
                <a:noFill/>
                <a:ln w="7">
                  <a:solidFill>
                    <a:srgbClr val="A0A0A0"/>
                  </a:solidFill>
                  <a:miter lim="800000"/>
                  <a:headEnd/>
                  <a:tailEnd/>
                </a:ln>
                <a:effectLst/>
              </p:spPr>
              <p:txBody>
                <a:bodyPr/>
                <a:lstStyle/>
                <a:p>
                  <a:endParaRPr lang="es-ES"/>
                </a:p>
              </p:txBody>
            </p:sp>
          </p:grpSp>
          <p:grpSp>
            <p:nvGrpSpPr>
              <p:cNvPr id="31110" name="Group 1153"/>
              <p:cNvGrpSpPr>
                <a:grpSpLocks/>
              </p:cNvGrpSpPr>
              <p:nvPr/>
            </p:nvGrpSpPr>
            <p:grpSpPr bwMode="auto">
              <a:xfrm>
                <a:off x="2810" y="15621"/>
                <a:ext cx="312" cy="355"/>
                <a:chOff x="2810" y="15621"/>
                <a:chExt cx="312" cy="355"/>
              </a:xfrm>
            </p:grpSpPr>
            <p:sp>
              <p:nvSpPr>
                <p:cNvPr id="31147" name="Rectangle 1154"/>
                <p:cNvSpPr>
                  <a:spLocks noChangeArrowheads="1"/>
                </p:cNvSpPr>
                <p:nvPr/>
              </p:nvSpPr>
              <p:spPr bwMode="auto">
                <a:xfrm>
                  <a:off x="2822" y="156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3337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48" name="Rectangle 1155"/>
                <p:cNvSpPr>
                  <a:spLocks noChangeArrowheads="1"/>
                </p:cNvSpPr>
                <p:nvPr/>
              </p:nvSpPr>
              <p:spPr bwMode="auto">
                <a:xfrm>
                  <a:off x="2810" y="15621"/>
                  <a:ext cx="312" cy="355"/>
                </a:xfrm>
                <a:prstGeom prst="rect">
                  <a:avLst/>
                </a:prstGeom>
                <a:noFill/>
                <a:ln w="7">
                  <a:solidFill>
                    <a:srgbClr val="A0A0A0"/>
                  </a:solidFill>
                  <a:miter lim="800000"/>
                  <a:headEnd/>
                  <a:tailEnd/>
                </a:ln>
                <a:effectLst/>
              </p:spPr>
              <p:txBody>
                <a:bodyPr/>
                <a:lstStyle/>
                <a:p>
                  <a:endParaRPr lang="es-ES"/>
                </a:p>
              </p:txBody>
            </p:sp>
          </p:grpSp>
          <p:grpSp>
            <p:nvGrpSpPr>
              <p:cNvPr id="31111" name="Group 1156"/>
              <p:cNvGrpSpPr>
                <a:grpSpLocks/>
              </p:cNvGrpSpPr>
              <p:nvPr/>
            </p:nvGrpSpPr>
            <p:grpSpPr bwMode="auto">
              <a:xfrm>
                <a:off x="3122" y="15621"/>
                <a:ext cx="312" cy="355"/>
                <a:chOff x="3122" y="15621"/>
                <a:chExt cx="312" cy="355"/>
              </a:xfrm>
            </p:grpSpPr>
            <p:sp>
              <p:nvSpPr>
                <p:cNvPr id="31145" name="Rectangle 1157"/>
                <p:cNvSpPr>
                  <a:spLocks noChangeArrowheads="1"/>
                </p:cNvSpPr>
                <p:nvPr/>
              </p:nvSpPr>
              <p:spPr bwMode="auto">
                <a:xfrm>
                  <a:off x="3134" y="156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7787</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46" name="Rectangle 1158"/>
                <p:cNvSpPr>
                  <a:spLocks noChangeArrowheads="1"/>
                </p:cNvSpPr>
                <p:nvPr/>
              </p:nvSpPr>
              <p:spPr bwMode="auto">
                <a:xfrm>
                  <a:off x="3122" y="15621"/>
                  <a:ext cx="312" cy="355"/>
                </a:xfrm>
                <a:prstGeom prst="rect">
                  <a:avLst/>
                </a:prstGeom>
                <a:noFill/>
                <a:ln w="7">
                  <a:solidFill>
                    <a:srgbClr val="A0A0A0"/>
                  </a:solidFill>
                  <a:miter lim="800000"/>
                  <a:headEnd/>
                  <a:tailEnd/>
                </a:ln>
                <a:effectLst/>
              </p:spPr>
              <p:txBody>
                <a:bodyPr/>
                <a:lstStyle/>
                <a:p>
                  <a:endParaRPr lang="es-ES"/>
                </a:p>
              </p:txBody>
            </p:sp>
          </p:grpSp>
          <p:grpSp>
            <p:nvGrpSpPr>
              <p:cNvPr id="31112" name="Group 1159"/>
              <p:cNvGrpSpPr>
                <a:grpSpLocks/>
              </p:cNvGrpSpPr>
              <p:nvPr/>
            </p:nvGrpSpPr>
            <p:grpSpPr bwMode="auto">
              <a:xfrm>
                <a:off x="3434" y="15621"/>
                <a:ext cx="312" cy="355"/>
                <a:chOff x="3434" y="15621"/>
                <a:chExt cx="312" cy="355"/>
              </a:xfrm>
            </p:grpSpPr>
            <p:sp>
              <p:nvSpPr>
                <p:cNvPr id="31143" name="Rectangle 1160"/>
                <p:cNvSpPr>
                  <a:spLocks noChangeArrowheads="1"/>
                </p:cNvSpPr>
                <p:nvPr/>
              </p:nvSpPr>
              <p:spPr bwMode="auto">
                <a:xfrm>
                  <a:off x="3446" y="156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34,4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44" name="Rectangle 1161"/>
                <p:cNvSpPr>
                  <a:spLocks noChangeArrowheads="1"/>
                </p:cNvSpPr>
                <p:nvPr/>
              </p:nvSpPr>
              <p:spPr bwMode="auto">
                <a:xfrm>
                  <a:off x="3434" y="15621"/>
                  <a:ext cx="312" cy="355"/>
                </a:xfrm>
                <a:prstGeom prst="rect">
                  <a:avLst/>
                </a:prstGeom>
                <a:noFill/>
                <a:ln w="7">
                  <a:solidFill>
                    <a:srgbClr val="A0A0A0"/>
                  </a:solidFill>
                  <a:miter lim="800000"/>
                  <a:headEnd/>
                  <a:tailEnd/>
                </a:ln>
                <a:effectLst/>
              </p:spPr>
              <p:txBody>
                <a:bodyPr/>
                <a:lstStyle/>
                <a:p>
                  <a:endParaRPr lang="es-ES"/>
                </a:p>
              </p:txBody>
            </p:sp>
          </p:grpSp>
          <p:grpSp>
            <p:nvGrpSpPr>
              <p:cNvPr id="31113" name="Group 1162"/>
              <p:cNvGrpSpPr>
                <a:grpSpLocks/>
              </p:cNvGrpSpPr>
              <p:nvPr/>
            </p:nvGrpSpPr>
            <p:grpSpPr bwMode="auto">
              <a:xfrm>
                <a:off x="3746" y="15621"/>
                <a:ext cx="312" cy="355"/>
                <a:chOff x="3746" y="15621"/>
                <a:chExt cx="312" cy="355"/>
              </a:xfrm>
            </p:grpSpPr>
            <p:sp>
              <p:nvSpPr>
                <p:cNvPr id="31141" name="Rectangle 1163"/>
                <p:cNvSpPr>
                  <a:spLocks noChangeArrowheads="1"/>
                </p:cNvSpPr>
                <p:nvPr/>
              </p:nvSpPr>
              <p:spPr bwMode="auto">
                <a:xfrm>
                  <a:off x="3758" y="15621"/>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80,3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42" name="Rectangle 1164"/>
                <p:cNvSpPr>
                  <a:spLocks noChangeArrowheads="1"/>
                </p:cNvSpPr>
                <p:nvPr/>
              </p:nvSpPr>
              <p:spPr bwMode="auto">
                <a:xfrm>
                  <a:off x="3746" y="15621"/>
                  <a:ext cx="312" cy="355"/>
                </a:xfrm>
                <a:prstGeom prst="rect">
                  <a:avLst/>
                </a:prstGeom>
                <a:noFill/>
                <a:ln w="7">
                  <a:solidFill>
                    <a:srgbClr val="A0A0A0"/>
                  </a:solidFill>
                  <a:miter lim="800000"/>
                  <a:headEnd/>
                  <a:tailEnd/>
                </a:ln>
                <a:effectLst/>
              </p:spPr>
              <p:txBody>
                <a:bodyPr/>
                <a:lstStyle/>
                <a:p>
                  <a:endParaRPr lang="es-ES"/>
                </a:p>
              </p:txBody>
            </p:sp>
          </p:grpSp>
          <p:grpSp>
            <p:nvGrpSpPr>
              <p:cNvPr id="31114" name="Group 1165"/>
              <p:cNvGrpSpPr>
                <a:grpSpLocks/>
              </p:cNvGrpSpPr>
              <p:nvPr/>
            </p:nvGrpSpPr>
            <p:grpSpPr bwMode="auto">
              <a:xfrm>
                <a:off x="0" y="15976"/>
                <a:ext cx="914" cy="355"/>
                <a:chOff x="0" y="15976"/>
                <a:chExt cx="914" cy="355"/>
              </a:xfrm>
            </p:grpSpPr>
            <p:sp>
              <p:nvSpPr>
                <p:cNvPr id="31139" name="Rectangle 1166"/>
                <p:cNvSpPr>
                  <a:spLocks noChangeArrowheads="1"/>
                </p:cNvSpPr>
                <p:nvPr/>
              </p:nvSpPr>
              <p:spPr bwMode="auto">
                <a:xfrm>
                  <a:off x="12" y="15976"/>
                  <a:ext cx="890"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TOTAL</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40" name="Rectangle 1167"/>
                <p:cNvSpPr>
                  <a:spLocks noChangeArrowheads="1"/>
                </p:cNvSpPr>
                <p:nvPr/>
              </p:nvSpPr>
              <p:spPr bwMode="auto">
                <a:xfrm>
                  <a:off x="0" y="15976"/>
                  <a:ext cx="914" cy="355"/>
                </a:xfrm>
                <a:prstGeom prst="rect">
                  <a:avLst/>
                </a:prstGeom>
                <a:noFill/>
                <a:ln w="7">
                  <a:solidFill>
                    <a:srgbClr val="A0A0A0"/>
                  </a:solidFill>
                  <a:miter lim="800000"/>
                  <a:headEnd/>
                  <a:tailEnd/>
                </a:ln>
                <a:effectLst/>
              </p:spPr>
              <p:txBody>
                <a:bodyPr/>
                <a:lstStyle/>
                <a:p>
                  <a:endParaRPr lang="es-ES"/>
                </a:p>
              </p:txBody>
            </p:sp>
          </p:grpSp>
          <p:grpSp>
            <p:nvGrpSpPr>
              <p:cNvPr id="31115" name="Group 1168"/>
              <p:cNvGrpSpPr>
                <a:grpSpLocks/>
              </p:cNvGrpSpPr>
              <p:nvPr/>
            </p:nvGrpSpPr>
            <p:grpSpPr bwMode="auto">
              <a:xfrm>
                <a:off x="914" y="15976"/>
                <a:ext cx="456" cy="355"/>
                <a:chOff x="914" y="15976"/>
                <a:chExt cx="456" cy="355"/>
              </a:xfrm>
            </p:grpSpPr>
            <p:sp>
              <p:nvSpPr>
                <p:cNvPr id="31137" name="Rectangle 1169"/>
                <p:cNvSpPr>
                  <a:spLocks noChangeArrowheads="1"/>
                </p:cNvSpPr>
                <p:nvPr/>
              </p:nvSpPr>
              <p:spPr bwMode="auto">
                <a:xfrm>
                  <a:off x="926" y="1597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2437938</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38" name="Rectangle 1170"/>
                <p:cNvSpPr>
                  <a:spLocks noChangeArrowheads="1"/>
                </p:cNvSpPr>
                <p:nvPr/>
              </p:nvSpPr>
              <p:spPr bwMode="auto">
                <a:xfrm>
                  <a:off x="914" y="15976"/>
                  <a:ext cx="456" cy="355"/>
                </a:xfrm>
                <a:prstGeom prst="rect">
                  <a:avLst/>
                </a:prstGeom>
                <a:noFill/>
                <a:ln w="7">
                  <a:solidFill>
                    <a:srgbClr val="A0A0A0"/>
                  </a:solidFill>
                  <a:miter lim="800000"/>
                  <a:headEnd/>
                  <a:tailEnd/>
                </a:ln>
                <a:effectLst/>
              </p:spPr>
              <p:txBody>
                <a:bodyPr/>
                <a:lstStyle/>
                <a:p>
                  <a:endParaRPr lang="es-ES"/>
                </a:p>
              </p:txBody>
            </p:sp>
          </p:grpSp>
          <p:grpSp>
            <p:nvGrpSpPr>
              <p:cNvPr id="31116" name="Group 1171"/>
              <p:cNvGrpSpPr>
                <a:grpSpLocks/>
              </p:cNvGrpSpPr>
              <p:nvPr/>
            </p:nvGrpSpPr>
            <p:grpSpPr bwMode="auto">
              <a:xfrm>
                <a:off x="1370" y="15976"/>
                <a:ext cx="528" cy="355"/>
                <a:chOff x="1370" y="15976"/>
                <a:chExt cx="528" cy="355"/>
              </a:xfrm>
            </p:grpSpPr>
            <p:sp>
              <p:nvSpPr>
                <p:cNvPr id="31135" name="Rectangle 1172"/>
                <p:cNvSpPr>
                  <a:spLocks noChangeArrowheads="1"/>
                </p:cNvSpPr>
                <p:nvPr/>
              </p:nvSpPr>
              <p:spPr bwMode="auto">
                <a:xfrm>
                  <a:off x="1382" y="15976"/>
                  <a:ext cx="504"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14403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36" name="Rectangle 1173"/>
                <p:cNvSpPr>
                  <a:spLocks noChangeArrowheads="1"/>
                </p:cNvSpPr>
                <p:nvPr/>
              </p:nvSpPr>
              <p:spPr bwMode="auto">
                <a:xfrm>
                  <a:off x="1370" y="15976"/>
                  <a:ext cx="528" cy="355"/>
                </a:xfrm>
                <a:prstGeom prst="rect">
                  <a:avLst/>
                </a:prstGeom>
                <a:noFill/>
                <a:ln w="7">
                  <a:solidFill>
                    <a:srgbClr val="A0A0A0"/>
                  </a:solidFill>
                  <a:miter lim="800000"/>
                  <a:headEnd/>
                  <a:tailEnd/>
                </a:ln>
                <a:effectLst/>
              </p:spPr>
              <p:txBody>
                <a:bodyPr/>
                <a:lstStyle/>
                <a:p>
                  <a:endParaRPr lang="es-ES"/>
                </a:p>
              </p:txBody>
            </p:sp>
          </p:grpSp>
          <p:grpSp>
            <p:nvGrpSpPr>
              <p:cNvPr id="31117" name="Group 1174"/>
              <p:cNvGrpSpPr>
                <a:grpSpLocks/>
              </p:cNvGrpSpPr>
              <p:nvPr/>
            </p:nvGrpSpPr>
            <p:grpSpPr bwMode="auto">
              <a:xfrm>
                <a:off x="1898" y="15976"/>
                <a:ext cx="456" cy="355"/>
                <a:chOff x="1898" y="15976"/>
                <a:chExt cx="456" cy="355"/>
              </a:xfrm>
            </p:grpSpPr>
            <p:sp>
              <p:nvSpPr>
                <p:cNvPr id="31133" name="Rectangle 1175"/>
                <p:cNvSpPr>
                  <a:spLocks noChangeArrowheads="1"/>
                </p:cNvSpPr>
                <p:nvPr/>
              </p:nvSpPr>
              <p:spPr bwMode="auto">
                <a:xfrm>
                  <a:off x="1910" y="1597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533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34" name="Rectangle 1176"/>
                <p:cNvSpPr>
                  <a:spLocks noChangeArrowheads="1"/>
                </p:cNvSpPr>
                <p:nvPr/>
              </p:nvSpPr>
              <p:spPr bwMode="auto">
                <a:xfrm>
                  <a:off x="1898" y="15976"/>
                  <a:ext cx="456" cy="355"/>
                </a:xfrm>
                <a:prstGeom prst="rect">
                  <a:avLst/>
                </a:prstGeom>
                <a:noFill/>
                <a:ln w="7">
                  <a:solidFill>
                    <a:srgbClr val="A0A0A0"/>
                  </a:solidFill>
                  <a:miter lim="800000"/>
                  <a:headEnd/>
                  <a:tailEnd/>
                </a:ln>
                <a:effectLst/>
              </p:spPr>
              <p:txBody>
                <a:bodyPr/>
                <a:lstStyle/>
                <a:p>
                  <a:endParaRPr lang="es-ES"/>
                </a:p>
              </p:txBody>
            </p:sp>
          </p:grpSp>
          <p:grpSp>
            <p:nvGrpSpPr>
              <p:cNvPr id="31118" name="Group 1177"/>
              <p:cNvGrpSpPr>
                <a:grpSpLocks/>
              </p:cNvGrpSpPr>
              <p:nvPr/>
            </p:nvGrpSpPr>
            <p:grpSpPr bwMode="auto">
              <a:xfrm>
                <a:off x="2354" y="15976"/>
                <a:ext cx="456" cy="355"/>
                <a:chOff x="2354" y="15976"/>
                <a:chExt cx="456" cy="355"/>
              </a:xfrm>
            </p:grpSpPr>
            <p:sp>
              <p:nvSpPr>
                <p:cNvPr id="31131" name="Rectangle 1178"/>
                <p:cNvSpPr>
                  <a:spLocks noChangeArrowheads="1"/>
                </p:cNvSpPr>
                <p:nvPr/>
              </p:nvSpPr>
              <p:spPr bwMode="auto">
                <a:xfrm>
                  <a:off x="2366" y="15976"/>
                  <a:ext cx="432"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281</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32" name="Rectangle 1179"/>
                <p:cNvSpPr>
                  <a:spLocks noChangeArrowheads="1"/>
                </p:cNvSpPr>
                <p:nvPr/>
              </p:nvSpPr>
              <p:spPr bwMode="auto">
                <a:xfrm>
                  <a:off x="2354" y="15976"/>
                  <a:ext cx="456" cy="355"/>
                </a:xfrm>
                <a:prstGeom prst="rect">
                  <a:avLst/>
                </a:prstGeom>
                <a:noFill/>
                <a:ln w="7">
                  <a:solidFill>
                    <a:srgbClr val="A0A0A0"/>
                  </a:solidFill>
                  <a:miter lim="800000"/>
                  <a:headEnd/>
                  <a:tailEnd/>
                </a:ln>
                <a:effectLst/>
              </p:spPr>
              <p:txBody>
                <a:bodyPr/>
                <a:lstStyle/>
                <a:p>
                  <a:endParaRPr lang="es-ES"/>
                </a:p>
              </p:txBody>
            </p:sp>
          </p:grpSp>
          <p:grpSp>
            <p:nvGrpSpPr>
              <p:cNvPr id="31119" name="Group 1180"/>
              <p:cNvGrpSpPr>
                <a:grpSpLocks/>
              </p:cNvGrpSpPr>
              <p:nvPr/>
            </p:nvGrpSpPr>
            <p:grpSpPr bwMode="auto">
              <a:xfrm>
                <a:off x="2810" y="15976"/>
                <a:ext cx="312" cy="355"/>
                <a:chOff x="2810" y="15976"/>
                <a:chExt cx="312" cy="355"/>
              </a:xfrm>
            </p:grpSpPr>
            <p:sp>
              <p:nvSpPr>
                <p:cNvPr id="31129" name="Rectangle 1181"/>
                <p:cNvSpPr>
                  <a:spLocks noChangeArrowheads="1"/>
                </p:cNvSpPr>
                <p:nvPr/>
              </p:nvSpPr>
              <p:spPr bwMode="auto">
                <a:xfrm>
                  <a:off x="2822" y="159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4574</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30" name="Rectangle 1182"/>
                <p:cNvSpPr>
                  <a:spLocks noChangeArrowheads="1"/>
                </p:cNvSpPr>
                <p:nvPr/>
              </p:nvSpPr>
              <p:spPr bwMode="auto">
                <a:xfrm>
                  <a:off x="2810" y="15976"/>
                  <a:ext cx="312" cy="355"/>
                </a:xfrm>
                <a:prstGeom prst="rect">
                  <a:avLst/>
                </a:prstGeom>
                <a:noFill/>
                <a:ln w="7">
                  <a:solidFill>
                    <a:srgbClr val="A0A0A0"/>
                  </a:solidFill>
                  <a:miter lim="800000"/>
                  <a:headEnd/>
                  <a:tailEnd/>
                </a:ln>
                <a:effectLst/>
              </p:spPr>
              <p:txBody>
                <a:bodyPr/>
                <a:lstStyle/>
                <a:p>
                  <a:endParaRPr lang="es-ES"/>
                </a:p>
              </p:txBody>
            </p:sp>
          </p:grpSp>
          <p:grpSp>
            <p:nvGrpSpPr>
              <p:cNvPr id="31120" name="Group 1183"/>
              <p:cNvGrpSpPr>
                <a:grpSpLocks/>
              </p:cNvGrpSpPr>
              <p:nvPr/>
            </p:nvGrpSpPr>
            <p:grpSpPr bwMode="auto">
              <a:xfrm>
                <a:off x="3122" y="15976"/>
                <a:ext cx="312" cy="355"/>
                <a:chOff x="3122" y="15976"/>
                <a:chExt cx="312" cy="355"/>
              </a:xfrm>
            </p:grpSpPr>
            <p:sp>
              <p:nvSpPr>
                <p:cNvPr id="31127" name="Rectangle 1184"/>
                <p:cNvSpPr>
                  <a:spLocks noChangeArrowheads="1"/>
                </p:cNvSpPr>
                <p:nvPr/>
              </p:nvSpPr>
              <p:spPr bwMode="auto">
                <a:xfrm>
                  <a:off x="3134" y="159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8676</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28" name="Rectangle 1185"/>
                <p:cNvSpPr>
                  <a:spLocks noChangeArrowheads="1"/>
                </p:cNvSpPr>
                <p:nvPr/>
              </p:nvSpPr>
              <p:spPr bwMode="auto">
                <a:xfrm>
                  <a:off x="3122" y="15976"/>
                  <a:ext cx="312" cy="355"/>
                </a:xfrm>
                <a:prstGeom prst="rect">
                  <a:avLst/>
                </a:prstGeom>
                <a:noFill/>
                <a:ln w="7">
                  <a:solidFill>
                    <a:srgbClr val="A0A0A0"/>
                  </a:solidFill>
                  <a:miter lim="800000"/>
                  <a:headEnd/>
                  <a:tailEnd/>
                </a:ln>
                <a:effectLst/>
              </p:spPr>
              <p:txBody>
                <a:bodyPr/>
                <a:lstStyle/>
                <a:p>
                  <a:endParaRPr lang="es-ES"/>
                </a:p>
              </p:txBody>
            </p:sp>
          </p:grpSp>
          <p:grpSp>
            <p:nvGrpSpPr>
              <p:cNvPr id="31121" name="Group 1186"/>
              <p:cNvGrpSpPr>
                <a:grpSpLocks/>
              </p:cNvGrpSpPr>
              <p:nvPr/>
            </p:nvGrpSpPr>
            <p:grpSpPr bwMode="auto">
              <a:xfrm>
                <a:off x="3434" y="15976"/>
                <a:ext cx="312" cy="355"/>
                <a:chOff x="3434" y="15976"/>
                <a:chExt cx="312" cy="355"/>
              </a:xfrm>
            </p:grpSpPr>
            <p:sp>
              <p:nvSpPr>
                <p:cNvPr id="31125" name="Rectangle 1187"/>
                <p:cNvSpPr>
                  <a:spLocks noChangeArrowheads="1"/>
                </p:cNvSpPr>
                <p:nvPr/>
              </p:nvSpPr>
              <p:spPr bwMode="auto">
                <a:xfrm>
                  <a:off x="3446" y="159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27,0</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26" name="Rectangle 1188"/>
                <p:cNvSpPr>
                  <a:spLocks noChangeArrowheads="1"/>
                </p:cNvSpPr>
                <p:nvPr/>
              </p:nvSpPr>
              <p:spPr bwMode="auto">
                <a:xfrm>
                  <a:off x="3434" y="15976"/>
                  <a:ext cx="312" cy="355"/>
                </a:xfrm>
                <a:prstGeom prst="rect">
                  <a:avLst/>
                </a:prstGeom>
                <a:noFill/>
                <a:ln w="7">
                  <a:solidFill>
                    <a:srgbClr val="A0A0A0"/>
                  </a:solidFill>
                  <a:miter lim="800000"/>
                  <a:headEnd/>
                  <a:tailEnd/>
                </a:ln>
                <a:effectLst/>
              </p:spPr>
              <p:txBody>
                <a:bodyPr/>
                <a:lstStyle/>
                <a:p>
                  <a:endParaRPr lang="es-ES"/>
                </a:p>
              </p:txBody>
            </p:sp>
          </p:grpSp>
          <p:grpSp>
            <p:nvGrpSpPr>
              <p:cNvPr id="31122" name="Group 1189"/>
              <p:cNvGrpSpPr>
                <a:grpSpLocks/>
              </p:cNvGrpSpPr>
              <p:nvPr/>
            </p:nvGrpSpPr>
            <p:grpSpPr bwMode="auto">
              <a:xfrm>
                <a:off x="3746" y="15976"/>
                <a:ext cx="312" cy="355"/>
                <a:chOff x="3746" y="15976"/>
                <a:chExt cx="312" cy="355"/>
              </a:xfrm>
            </p:grpSpPr>
            <p:sp>
              <p:nvSpPr>
                <p:cNvPr id="31123" name="Rectangle 1190"/>
                <p:cNvSpPr>
                  <a:spLocks noChangeArrowheads="1"/>
                </p:cNvSpPr>
                <p:nvPr/>
              </p:nvSpPr>
              <p:spPr bwMode="auto">
                <a:xfrm>
                  <a:off x="3758" y="15976"/>
                  <a:ext cx="288" cy="355"/>
                </a:xfrm>
                <a:prstGeom prst="rect">
                  <a:avLst/>
                </a:prstGeom>
                <a:noFill/>
                <a:ln w="9525">
                  <a:noFill/>
                  <a:miter lim="800000"/>
                  <a:headEnd/>
                  <a:tailEnd/>
                </a:ln>
                <a:effectLst/>
              </p:spPr>
              <p:txBody>
                <a:bodyPr/>
                <a:lstStyle/>
                <a:p>
                  <a:r>
                    <a:rPr lang="es-ES" sz="800">
                      <a:solidFill>
                        <a:srgbClr val="000000"/>
                      </a:solidFill>
                      <a:latin typeface="Times New Roman" pitchFamily="18" charset="0"/>
                      <a:cs typeface="Times New Roman" pitchFamily="18" charset="0"/>
                    </a:rPr>
                    <a:t>51,3</a:t>
                  </a:r>
                  <a:endParaRPr lang="es-ES" sz="800">
                    <a:latin typeface="Times New Roman" pitchFamily="18" charset="0"/>
                    <a:cs typeface="Times New Roman" pitchFamily="18" charset="0"/>
                  </a:endParaRPr>
                </a:p>
                <a:p>
                  <a:pPr eaLnBrk="0" hangingPunct="0"/>
                  <a:endParaRPr lang="es-ES" sz="800">
                    <a:latin typeface="Times New Roman" pitchFamily="18" charset="0"/>
                  </a:endParaRPr>
                </a:p>
              </p:txBody>
            </p:sp>
            <p:sp>
              <p:nvSpPr>
                <p:cNvPr id="31124" name="Rectangle 1191"/>
                <p:cNvSpPr>
                  <a:spLocks noChangeArrowheads="1"/>
                </p:cNvSpPr>
                <p:nvPr/>
              </p:nvSpPr>
              <p:spPr bwMode="auto">
                <a:xfrm>
                  <a:off x="3746" y="15976"/>
                  <a:ext cx="312" cy="355"/>
                </a:xfrm>
                <a:prstGeom prst="rect">
                  <a:avLst/>
                </a:prstGeom>
                <a:noFill/>
                <a:ln w="7">
                  <a:solidFill>
                    <a:srgbClr val="A0A0A0"/>
                  </a:solidFill>
                  <a:miter lim="800000"/>
                  <a:headEnd/>
                  <a:tailEnd/>
                </a:ln>
                <a:effectLst/>
              </p:spPr>
              <p:txBody>
                <a:bodyPr/>
                <a:lstStyle/>
                <a:p>
                  <a:endParaRPr lang="es-ES"/>
                </a:p>
              </p:txBody>
            </p:sp>
          </p:grpSp>
        </p:grpSp>
        <p:sp>
          <p:nvSpPr>
            <p:cNvPr id="30726" name="Rectangle 1192"/>
            <p:cNvSpPr>
              <a:spLocks noChangeArrowheads="1"/>
            </p:cNvSpPr>
            <p:nvPr/>
          </p:nvSpPr>
          <p:spPr bwMode="auto">
            <a:xfrm>
              <a:off x="-3" y="593"/>
              <a:ext cx="4064" cy="15741"/>
            </a:xfrm>
            <a:prstGeom prst="rect">
              <a:avLst/>
            </a:prstGeom>
            <a:noFill/>
            <a:ln w="11112">
              <a:solidFill>
                <a:srgbClr val="A0A0A0"/>
              </a:solidFill>
              <a:miter lim="800000"/>
              <a:headEnd/>
              <a:tailEnd/>
            </a:ln>
            <a:effectLst/>
          </p:spPr>
          <p:txBody>
            <a:bodyPr/>
            <a:lstStyle/>
            <a:p>
              <a:endParaRPr lang="es-ES"/>
            </a:p>
          </p:txBody>
        </p:sp>
      </p:grpSp>
      <p:sp>
        <p:nvSpPr>
          <p:cNvPr id="30723" name="Rectangle 1193"/>
          <p:cNvSpPr>
            <a:spLocks noChangeArrowheads="1"/>
          </p:cNvSpPr>
          <p:nvPr/>
        </p:nvSpPr>
        <p:spPr bwMode="auto">
          <a:xfrm>
            <a:off x="0" y="16113125"/>
            <a:ext cx="9144000" cy="336550"/>
          </a:xfrm>
          <a:prstGeom prst="rect">
            <a:avLst/>
          </a:prstGeom>
          <a:noFill/>
          <a:ln w="9525">
            <a:noFill/>
            <a:miter lim="800000"/>
            <a:headEnd/>
            <a:tailEnd/>
          </a:ln>
          <a:effectLst/>
        </p:spPr>
        <p:txBody>
          <a:bodyPr>
            <a:spAutoFit/>
          </a:bodyPr>
          <a:lstStyle/>
          <a:p>
            <a:r>
              <a:rPr lang="es-ES" sz="800">
                <a:latin typeface="Times New Roman" pitchFamily="18" charset="0"/>
                <a:cs typeface="Times New Roman" pitchFamily="18" charset="0"/>
              </a:rPr>
              <a:t> </a:t>
            </a:r>
          </a:p>
          <a:p>
            <a:pPr eaLnBrk="0" hangingPunct="0"/>
            <a:endParaRPr lang="es-ES" sz="800">
              <a:latin typeface="Times New Roman" pitchFamily="18" charset="0"/>
            </a:endParaRPr>
          </a:p>
        </p:txBody>
      </p:sp>
      <p:sp>
        <p:nvSpPr>
          <p:cNvPr id="30724" name="Text Box 1194"/>
          <p:cNvSpPr txBox="1">
            <a:spLocks noChangeArrowheads="1"/>
          </p:cNvSpPr>
          <p:nvPr/>
        </p:nvSpPr>
        <p:spPr bwMode="auto">
          <a:xfrm>
            <a:off x="2206625" y="0"/>
            <a:ext cx="4572000" cy="582613"/>
          </a:xfrm>
          <a:prstGeom prst="rect">
            <a:avLst/>
          </a:prstGeom>
          <a:noFill/>
          <a:ln w="9525">
            <a:noFill/>
            <a:miter lim="800000"/>
            <a:headEnd/>
            <a:tailEnd/>
          </a:ln>
          <a:effectLst/>
        </p:spPr>
        <p:txBody>
          <a:bodyPr>
            <a:spAutoFit/>
          </a:bodyPr>
          <a:lstStyle/>
          <a:p>
            <a:pPr>
              <a:spcBef>
                <a:spcPct val="50000"/>
              </a:spcBef>
            </a:pPr>
            <a:r>
              <a:rPr lang="es-ES_tradnl" sz="800" b="1">
                <a:latin typeface="Times New Roman" pitchFamily="18" charset="0"/>
              </a:rPr>
              <a:t>Cuadro III</a:t>
            </a:r>
          </a:p>
          <a:p>
            <a:pPr>
              <a:spcBef>
                <a:spcPct val="50000"/>
              </a:spcBef>
            </a:pPr>
            <a:r>
              <a:rPr lang="es-ES_tradnl" sz="800" b="1">
                <a:latin typeface="Times New Roman" pitchFamily="18" charset="0"/>
              </a:rPr>
              <a:t>Indicadores de recursos y capacidad</a:t>
            </a:r>
          </a:p>
          <a:p>
            <a:pPr>
              <a:spcBef>
                <a:spcPct val="50000"/>
              </a:spcBef>
            </a:pPr>
            <a:r>
              <a:rPr lang="es-ES_tradnl" sz="800" b="1">
                <a:latin typeface="Times New Roman" pitchFamily="18" charset="0"/>
              </a:rPr>
              <a:t>Centros de Servicios de la Comunidad de Madrid (excluida Madrid capital)</a:t>
            </a:r>
            <a:endParaRPr lang="es-ES" sz="800" b="1">
              <a:latin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175" y="-1588"/>
            <a:ext cx="9144000" cy="458788"/>
          </a:xfrm>
          <a:prstGeom prst="rect">
            <a:avLst/>
          </a:prstGeom>
          <a:noFill/>
          <a:ln w="9525">
            <a:noFill/>
            <a:miter lim="800000"/>
            <a:headEnd/>
            <a:tailEnd/>
          </a:ln>
          <a:effectLst/>
        </p:spPr>
        <p:txBody>
          <a:bodyPr>
            <a:spAutoFit/>
          </a:bodyPr>
          <a:lstStyle/>
          <a:p>
            <a:pPr eaLnBrk="0" hangingPunct="0"/>
            <a:r>
              <a:rPr lang="es-ES_tradnl" sz="800" b="1">
                <a:latin typeface="Times New Roman" pitchFamily="18" charset="0"/>
                <a:cs typeface="Times New Roman" pitchFamily="18" charset="0"/>
              </a:rPr>
              <a:t>Cuadro IV</a:t>
            </a:r>
          </a:p>
          <a:p>
            <a:pPr eaLnBrk="0" hangingPunct="0"/>
            <a:r>
              <a:rPr lang="es-ES_tradnl" sz="800" b="1">
                <a:latin typeface="Times New Roman" pitchFamily="18" charset="0"/>
                <a:cs typeface="Times New Roman" pitchFamily="18" charset="0"/>
              </a:rPr>
              <a:t>Indicadores de resultados</a:t>
            </a:r>
            <a:endParaRPr lang="es-ES_tradnl" sz="2600" b="1">
              <a:latin typeface="Times New Roman" pitchFamily="18" charset="0"/>
              <a:cs typeface="Times New Roman" pitchFamily="18" charset="0"/>
            </a:endParaRPr>
          </a:p>
          <a:p>
            <a:pPr eaLnBrk="0" hangingPunct="0"/>
            <a:r>
              <a:rPr lang="es-ES_tradnl" sz="800" b="1">
                <a:latin typeface="Times New Roman" pitchFamily="18" charset="0"/>
                <a:cs typeface="Times New Roman" pitchFamily="18" charset="0"/>
              </a:rPr>
              <a:t>Centros de Servicios Sociales de la Comunidad de Madrid (excluida Madrid capital)</a:t>
            </a:r>
            <a:endParaRPr lang="es-ES_tradnl" sz="2400">
              <a:latin typeface="Times New Roman" pitchFamily="18" charset="0"/>
            </a:endParaRPr>
          </a:p>
        </p:txBody>
      </p:sp>
      <p:sp>
        <p:nvSpPr>
          <p:cNvPr id="32771" name="Rectangle 3"/>
          <p:cNvSpPr>
            <a:spLocks noChangeArrowheads="1"/>
          </p:cNvSpPr>
          <p:nvPr/>
        </p:nvSpPr>
        <p:spPr bwMode="auto">
          <a:xfrm>
            <a:off x="3175" y="-10029825"/>
            <a:ext cx="9144000" cy="930275"/>
          </a:xfrm>
          <a:prstGeom prst="rect">
            <a:avLst/>
          </a:prstGeom>
          <a:noFill/>
          <a:ln w="9525">
            <a:noFill/>
            <a:miter lim="800000"/>
            <a:headEnd/>
            <a:tailEnd/>
          </a:ln>
          <a:effectLst/>
        </p:spPr>
        <p:txBody>
          <a:bodyPr bIns="0">
            <a:spAutoFit/>
          </a:bodyPr>
          <a:lstStyle/>
          <a:p>
            <a:pPr eaLnBrk="0" hangingPunct="0"/>
            <a:endParaRPr lang="es-ES_tradnl" sz="2600" b="1">
              <a:latin typeface="Times New Roman" pitchFamily="18" charset="0"/>
              <a:cs typeface="Times New Roman" pitchFamily="18" charset="0"/>
            </a:endParaRPr>
          </a:p>
          <a:p>
            <a:pPr eaLnBrk="0" hangingPunct="0"/>
            <a:r>
              <a:rPr lang="es-ES_tradnl" sz="800">
                <a:latin typeface="Times New Roman" pitchFamily="18" charset="0"/>
                <a:cs typeface="Times New Roman" pitchFamily="18" charset="0"/>
              </a:rPr>
              <a:t> </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grpSp>
        <p:nvGrpSpPr>
          <p:cNvPr id="32772" name="Group 4"/>
          <p:cNvGrpSpPr>
            <a:grpSpLocks/>
          </p:cNvGrpSpPr>
          <p:nvPr/>
        </p:nvGrpSpPr>
        <p:grpSpPr bwMode="auto">
          <a:xfrm>
            <a:off x="827584" y="457200"/>
            <a:ext cx="8305800" cy="6096000"/>
            <a:chOff x="-3" y="1102"/>
            <a:chExt cx="3582" cy="16220"/>
          </a:xfrm>
        </p:grpSpPr>
        <p:grpSp>
          <p:nvGrpSpPr>
            <p:cNvPr id="32774" name="Group 5"/>
            <p:cNvGrpSpPr>
              <a:grpSpLocks/>
            </p:cNvGrpSpPr>
            <p:nvPr/>
          </p:nvGrpSpPr>
          <p:grpSpPr bwMode="auto">
            <a:xfrm>
              <a:off x="0" y="1105"/>
              <a:ext cx="3576" cy="16214"/>
              <a:chOff x="0" y="1105"/>
              <a:chExt cx="3576" cy="16214"/>
            </a:xfrm>
          </p:grpSpPr>
          <p:grpSp>
            <p:nvGrpSpPr>
              <p:cNvPr id="32776" name="Group 6"/>
              <p:cNvGrpSpPr>
                <a:grpSpLocks/>
              </p:cNvGrpSpPr>
              <p:nvPr/>
            </p:nvGrpSpPr>
            <p:grpSpPr bwMode="auto">
              <a:xfrm>
                <a:off x="0" y="1105"/>
                <a:ext cx="900" cy="884"/>
                <a:chOff x="0" y="1105"/>
                <a:chExt cx="900" cy="884"/>
              </a:xfrm>
            </p:grpSpPr>
            <p:sp>
              <p:nvSpPr>
                <p:cNvPr id="33554" name="Rectangle 7"/>
                <p:cNvSpPr>
                  <a:spLocks noChangeArrowheads="1"/>
                </p:cNvSpPr>
                <p:nvPr/>
              </p:nvSpPr>
              <p:spPr bwMode="auto">
                <a:xfrm>
                  <a:off x="12" y="1105"/>
                  <a:ext cx="876" cy="884"/>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Centro de Serv. Sociales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55" name="Rectangle 8"/>
                <p:cNvSpPr>
                  <a:spLocks noChangeArrowheads="1"/>
                </p:cNvSpPr>
                <p:nvPr/>
              </p:nvSpPr>
              <p:spPr bwMode="auto">
                <a:xfrm>
                  <a:off x="0" y="1105"/>
                  <a:ext cx="900" cy="884"/>
                </a:xfrm>
                <a:prstGeom prst="rect">
                  <a:avLst/>
                </a:prstGeom>
                <a:noFill/>
                <a:ln w="7">
                  <a:solidFill>
                    <a:srgbClr val="A0A0A0"/>
                  </a:solidFill>
                  <a:miter lim="800000"/>
                  <a:headEnd/>
                  <a:tailEnd/>
                </a:ln>
                <a:effectLst/>
              </p:spPr>
              <p:txBody>
                <a:bodyPr/>
                <a:lstStyle/>
                <a:p>
                  <a:endParaRPr lang="es-ES"/>
                </a:p>
              </p:txBody>
            </p:sp>
          </p:grpSp>
          <p:grpSp>
            <p:nvGrpSpPr>
              <p:cNvPr id="32777" name="Group 9"/>
              <p:cNvGrpSpPr>
                <a:grpSpLocks/>
              </p:cNvGrpSpPr>
              <p:nvPr/>
            </p:nvGrpSpPr>
            <p:grpSpPr bwMode="auto">
              <a:xfrm>
                <a:off x="900" y="1105"/>
                <a:ext cx="560" cy="884"/>
                <a:chOff x="900" y="1105"/>
                <a:chExt cx="560" cy="884"/>
              </a:xfrm>
            </p:grpSpPr>
            <p:sp>
              <p:nvSpPr>
                <p:cNvPr id="33552" name="Rectangle 10"/>
                <p:cNvSpPr>
                  <a:spLocks noChangeArrowheads="1"/>
                </p:cNvSpPr>
                <p:nvPr/>
              </p:nvSpPr>
              <p:spPr bwMode="auto">
                <a:xfrm>
                  <a:off x="912" y="1105"/>
                  <a:ext cx="536" cy="884"/>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Tiempo medio de gestión</a:t>
                  </a:r>
                  <a:r>
                    <a:rPr lang="es-ES_tradnl" sz="800" baseline="30000">
                      <a:solidFill>
                        <a:srgbClr val="000000"/>
                      </a:solidFill>
                      <a:latin typeface="Times New Roman" pitchFamily="18" charset="0"/>
                      <a:cs typeface="Times New Roman" pitchFamily="18" charset="0"/>
                    </a:rPr>
                    <a:t>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53" name="Rectangle 11"/>
                <p:cNvSpPr>
                  <a:spLocks noChangeArrowheads="1"/>
                </p:cNvSpPr>
                <p:nvPr/>
              </p:nvSpPr>
              <p:spPr bwMode="auto">
                <a:xfrm>
                  <a:off x="900" y="1105"/>
                  <a:ext cx="560" cy="884"/>
                </a:xfrm>
                <a:prstGeom prst="rect">
                  <a:avLst/>
                </a:prstGeom>
                <a:noFill/>
                <a:ln w="7">
                  <a:solidFill>
                    <a:srgbClr val="A0A0A0"/>
                  </a:solidFill>
                  <a:miter lim="800000"/>
                  <a:headEnd/>
                  <a:tailEnd/>
                </a:ln>
                <a:effectLst/>
              </p:spPr>
              <p:txBody>
                <a:bodyPr/>
                <a:lstStyle/>
                <a:p>
                  <a:endParaRPr lang="es-ES"/>
                </a:p>
              </p:txBody>
            </p:sp>
          </p:grpSp>
          <p:grpSp>
            <p:nvGrpSpPr>
              <p:cNvPr id="32778" name="Group 12"/>
              <p:cNvGrpSpPr>
                <a:grpSpLocks/>
              </p:cNvGrpSpPr>
              <p:nvPr/>
            </p:nvGrpSpPr>
            <p:grpSpPr bwMode="auto">
              <a:xfrm>
                <a:off x="1460" y="1105"/>
                <a:ext cx="1058" cy="442"/>
                <a:chOff x="1460" y="1105"/>
                <a:chExt cx="1058" cy="442"/>
              </a:xfrm>
            </p:grpSpPr>
            <p:sp>
              <p:nvSpPr>
                <p:cNvPr id="33550" name="Rectangle 13"/>
                <p:cNvSpPr>
                  <a:spLocks noChangeArrowheads="1"/>
                </p:cNvSpPr>
                <p:nvPr/>
              </p:nvSpPr>
              <p:spPr bwMode="auto">
                <a:xfrm>
                  <a:off x="1472" y="1105"/>
                  <a:ext cx="1034" cy="442"/>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Expedientes con empleabilidad media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51" name="Rectangle 14"/>
                <p:cNvSpPr>
                  <a:spLocks noChangeArrowheads="1"/>
                </p:cNvSpPr>
                <p:nvPr/>
              </p:nvSpPr>
              <p:spPr bwMode="auto">
                <a:xfrm>
                  <a:off x="1460" y="1105"/>
                  <a:ext cx="1058" cy="442"/>
                </a:xfrm>
                <a:prstGeom prst="rect">
                  <a:avLst/>
                </a:prstGeom>
                <a:noFill/>
                <a:ln w="7">
                  <a:solidFill>
                    <a:srgbClr val="A0A0A0"/>
                  </a:solidFill>
                  <a:miter lim="800000"/>
                  <a:headEnd/>
                  <a:tailEnd/>
                </a:ln>
                <a:effectLst/>
              </p:spPr>
              <p:txBody>
                <a:bodyPr/>
                <a:lstStyle/>
                <a:p>
                  <a:endParaRPr lang="es-ES"/>
                </a:p>
              </p:txBody>
            </p:sp>
          </p:grpSp>
          <p:grpSp>
            <p:nvGrpSpPr>
              <p:cNvPr id="32779" name="Group 15"/>
              <p:cNvGrpSpPr>
                <a:grpSpLocks/>
              </p:cNvGrpSpPr>
              <p:nvPr/>
            </p:nvGrpSpPr>
            <p:grpSpPr bwMode="auto">
              <a:xfrm>
                <a:off x="2518" y="1105"/>
                <a:ext cx="1058" cy="442"/>
                <a:chOff x="2518" y="1105"/>
                <a:chExt cx="1058" cy="442"/>
              </a:xfrm>
            </p:grpSpPr>
            <p:sp>
              <p:nvSpPr>
                <p:cNvPr id="33548" name="Rectangle 16"/>
                <p:cNvSpPr>
                  <a:spLocks noChangeArrowheads="1"/>
                </p:cNvSpPr>
                <p:nvPr/>
              </p:nvSpPr>
              <p:spPr bwMode="auto">
                <a:xfrm>
                  <a:off x="2530" y="1105"/>
                  <a:ext cx="1034" cy="442"/>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Expedientes con empleabilidad alta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49" name="Rectangle 17"/>
                <p:cNvSpPr>
                  <a:spLocks noChangeArrowheads="1"/>
                </p:cNvSpPr>
                <p:nvPr/>
              </p:nvSpPr>
              <p:spPr bwMode="auto">
                <a:xfrm>
                  <a:off x="2518" y="1105"/>
                  <a:ext cx="1058" cy="442"/>
                </a:xfrm>
                <a:prstGeom prst="rect">
                  <a:avLst/>
                </a:prstGeom>
                <a:noFill/>
                <a:ln w="7">
                  <a:solidFill>
                    <a:srgbClr val="A0A0A0"/>
                  </a:solidFill>
                  <a:miter lim="800000"/>
                  <a:headEnd/>
                  <a:tailEnd/>
                </a:ln>
                <a:effectLst/>
              </p:spPr>
              <p:txBody>
                <a:bodyPr/>
                <a:lstStyle/>
                <a:p>
                  <a:endParaRPr lang="es-ES"/>
                </a:p>
              </p:txBody>
            </p:sp>
          </p:grpSp>
          <p:grpSp>
            <p:nvGrpSpPr>
              <p:cNvPr id="32780" name="Group 18"/>
              <p:cNvGrpSpPr>
                <a:grpSpLocks/>
              </p:cNvGrpSpPr>
              <p:nvPr/>
            </p:nvGrpSpPr>
            <p:grpSpPr bwMode="auto">
              <a:xfrm>
                <a:off x="1460" y="1547"/>
                <a:ext cx="529" cy="442"/>
                <a:chOff x="1460" y="1547"/>
                <a:chExt cx="529" cy="442"/>
              </a:xfrm>
            </p:grpSpPr>
            <p:sp>
              <p:nvSpPr>
                <p:cNvPr id="33546" name="Rectangle 19"/>
                <p:cNvSpPr>
                  <a:spLocks noChangeArrowheads="1"/>
                </p:cNvSpPr>
                <p:nvPr/>
              </p:nvSpPr>
              <p:spPr bwMode="auto">
                <a:xfrm>
                  <a:off x="1472" y="1547"/>
                  <a:ext cx="505" cy="442"/>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Permanencia media</a:t>
                  </a:r>
                  <a:r>
                    <a:rPr lang="es-ES_tradnl" sz="800" baseline="30000">
                      <a:solidFill>
                        <a:srgbClr val="000000"/>
                      </a:solidFill>
                      <a:latin typeface="Times New Roman" pitchFamily="18" charset="0"/>
                      <a:cs typeface="Times New Roman" pitchFamily="18" charset="0"/>
                    </a:rPr>
                    <a:t>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47" name="Rectangle 20"/>
                <p:cNvSpPr>
                  <a:spLocks noChangeArrowheads="1"/>
                </p:cNvSpPr>
                <p:nvPr/>
              </p:nvSpPr>
              <p:spPr bwMode="auto">
                <a:xfrm>
                  <a:off x="1460" y="1547"/>
                  <a:ext cx="529" cy="442"/>
                </a:xfrm>
                <a:prstGeom prst="rect">
                  <a:avLst/>
                </a:prstGeom>
                <a:noFill/>
                <a:ln w="7">
                  <a:solidFill>
                    <a:srgbClr val="A0A0A0"/>
                  </a:solidFill>
                  <a:miter lim="800000"/>
                  <a:headEnd/>
                  <a:tailEnd/>
                </a:ln>
                <a:effectLst/>
              </p:spPr>
              <p:txBody>
                <a:bodyPr/>
                <a:lstStyle/>
                <a:p>
                  <a:endParaRPr lang="es-ES"/>
                </a:p>
              </p:txBody>
            </p:sp>
          </p:grpSp>
          <p:grpSp>
            <p:nvGrpSpPr>
              <p:cNvPr id="32781" name="Group 21"/>
              <p:cNvGrpSpPr>
                <a:grpSpLocks/>
              </p:cNvGrpSpPr>
              <p:nvPr/>
            </p:nvGrpSpPr>
            <p:grpSpPr bwMode="auto">
              <a:xfrm>
                <a:off x="1989" y="1547"/>
                <a:ext cx="529" cy="442"/>
                <a:chOff x="1989" y="1547"/>
                <a:chExt cx="529" cy="442"/>
              </a:xfrm>
            </p:grpSpPr>
            <p:sp>
              <p:nvSpPr>
                <p:cNvPr id="33544" name="Rectangle 22"/>
                <p:cNvSpPr>
                  <a:spLocks noChangeArrowheads="1"/>
                </p:cNvSpPr>
                <p:nvPr/>
              </p:nvSpPr>
              <p:spPr bwMode="auto">
                <a:xfrm>
                  <a:off x="2001" y="1547"/>
                  <a:ext cx="505" cy="442"/>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Tasa de éxito</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45" name="Rectangle 23"/>
                <p:cNvSpPr>
                  <a:spLocks noChangeArrowheads="1"/>
                </p:cNvSpPr>
                <p:nvPr/>
              </p:nvSpPr>
              <p:spPr bwMode="auto">
                <a:xfrm>
                  <a:off x="1989" y="1547"/>
                  <a:ext cx="529" cy="442"/>
                </a:xfrm>
                <a:prstGeom prst="rect">
                  <a:avLst/>
                </a:prstGeom>
                <a:noFill/>
                <a:ln w="7">
                  <a:solidFill>
                    <a:srgbClr val="A0A0A0"/>
                  </a:solidFill>
                  <a:miter lim="800000"/>
                  <a:headEnd/>
                  <a:tailEnd/>
                </a:ln>
                <a:effectLst/>
              </p:spPr>
              <p:txBody>
                <a:bodyPr/>
                <a:lstStyle/>
                <a:p>
                  <a:endParaRPr lang="es-ES"/>
                </a:p>
              </p:txBody>
            </p:sp>
          </p:grpSp>
          <p:grpSp>
            <p:nvGrpSpPr>
              <p:cNvPr id="32782" name="Group 24"/>
              <p:cNvGrpSpPr>
                <a:grpSpLocks/>
              </p:cNvGrpSpPr>
              <p:nvPr/>
            </p:nvGrpSpPr>
            <p:grpSpPr bwMode="auto">
              <a:xfrm>
                <a:off x="2518" y="1547"/>
                <a:ext cx="529" cy="442"/>
                <a:chOff x="2518" y="1547"/>
                <a:chExt cx="529" cy="442"/>
              </a:xfrm>
            </p:grpSpPr>
            <p:sp>
              <p:nvSpPr>
                <p:cNvPr id="33542" name="Rectangle 25"/>
                <p:cNvSpPr>
                  <a:spLocks noChangeArrowheads="1"/>
                </p:cNvSpPr>
                <p:nvPr/>
              </p:nvSpPr>
              <p:spPr bwMode="auto">
                <a:xfrm>
                  <a:off x="2530" y="1547"/>
                  <a:ext cx="505" cy="442"/>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Permanencia media</a:t>
                  </a:r>
                  <a:r>
                    <a:rPr lang="es-ES_tradnl" sz="800" baseline="30000">
                      <a:solidFill>
                        <a:srgbClr val="000000"/>
                      </a:solidFill>
                      <a:latin typeface="Times New Roman" pitchFamily="18" charset="0"/>
                      <a:cs typeface="Times New Roman" pitchFamily="18" charset="0"/>
                    </a:rPr>
                    <a:t>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43" name="Rectangle 26"/>
                <p:cNvSpPr>
                  <a:spLocks noChangeArrowheads="1"/>
                </p:cNvSpPr>
                <p:nvPr/>
              </p:nvSpPr>
              <p:spPr bwMode="auto">
                <a:xfrm>
                  <a:off x="2518" y="1547"/>
                  <a:ext cx="529" cy="442"/>
                </a:xfrm>
                <a:prstGeom prst="rect">
                  <a:avLst/>
                </a:prstGeom>
                <a:noFill/>
                <a:ln w="7">
                  <a:solidFill>
                    <a:srgbClr val="A0A0A0"/>
                  </a:solidFill>
                  <a:miter lim="800000"/>
                  <a:headEnd/>
                  <a:tailEnd/>
                </a:ln>
                <a:effectLst/>
              </p:spPr>
              <p:txBody>
                <a:bodyPr/>
                <a:lstStyle/>
                <a:p>
                  <a:endParaRPr lang="es-ES"/>
                </a:p>
              </p:txBody>
            </p:sp>
          </p:grpSp>
          <p:grpSp>
            <p:nvGrpSpPr>
              <p:cNvPr id="32783" name="Group 27"/>
              <p:cNvGrpSpPr>
                <a:grpSpLocks/>
              </p:cNvGrpSpPr>
              <p:nvPr/>
            </p:nvGrpSpPr>
            <p:grpSpPr bwMode="auto">
              <a:xfrm>
                <a:off x="3047" y="1547"/>
                <a:ext cx="529" cy="442"/>
                <a:chOff x="3047" y="1547"/>
                <a:chExt cx="529" cy="442"/>
              </a:xfrm>
            </p:grpSpPr>
            <p:sp>
              <p:nvSpPr>
                <p:cNvPr id="33540" name="Rectangle 28"/>
                <p:cNvSpPr>
                  <a:spLocks noChangeArrowheads="1"/>
                </p:cNvSpPr>
                <p:nvPr/>
              </p:nvSpPr>
              <p:spPr bwMode="auto">
                <a:xfrm>
                  <a:off x="3059" y="1547"/>
                  <a:ext cx="505" cy="442"/>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Tasa de éxito</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41" name="Rectangle 29"/>
                <p:cNvSpPr>
                  <a:spLocks noChangeArrowheads="1"/>
                </p:cNvSpPr>
                <p:nvPr/>
              </p:nvSpPr>
              <p:spPr bwMode="auto">
                <a:xfrm>
                  <a:off x="3047" y="1547"/>
                  <a:ext cx="529" cy="442"/>
                </a:xfrm>
                <a:prstGeom prst="rect">
                  <a:avLst/>
                </a:prstGeom>
                <a:noFill/>
                <a:ln w="7">
                  <a:solidFill>
                    <a:srgbClr val="A0A0A0"/>
                  </a:solidFill>
                  <a:miter lim="800000"/>
                  <a:headEnd/>
                  <a:tailEnd/>
                </a:ln>
                <a:effectLst/>
              </p:spPr>
              <p:txBody>
                <a:bodyPr/>
                <a:lstStyle/>
                <a:p>
                  <a:endParaRPr lang="es-ES"/>
                </a:p>
              </p:txBody>
            </p:sp>
          </p:grpSp>
          <p:grpSp>
            <p:nvGrpSpPr>
              <p:cNvPr id="32784" name="Group 30"/>
              <p:cNvGrpSpPr>
                <a:grpSpLocks/>
              </p:cNvGrpSpPr>
              <p:nvPr/>
            </p:nvGrpSpPr>
            <p:grpSpPr bwMode="auto">
              <a:xfrm>
                <a:off x="0" y="1989"/>
                <a:ext cx="900" cy="365"/>
                <a:chOff x="0" y="1989"/>
                <a:chExt cx="900" cy="365"/>
              </a:xfrm>
            </p:grpSpPr>
            <p:sp>
              <p:nvSpPr>
                <p:cNvPr id="33538" name="Rectangle 31"/>
                <p:cNvSpPr>
                  <a:spLocks noChangeArrowheads="1"/>
                </p:cNvSpPr>
                <p:nvPr/>
              </p:nvSpPr>
              <p:spPr bwMode="auto">
                <a:xfrm>
                  <a:off x="12" y="198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Alcalá de Henares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39" name="Rectangle 32"/>
                <p:cNvSpPr>
                  <a:spLocks noChangeArrowheads="1"/>
                </p:cNvSpPr>
                <p:nvPr/>
              </p:nvSpPr>
              <p:spPr bwMode="auto">
                <a:xfrm>
                  <a:off x="0" y="1989"/>
                  <a:ext cx="900" cy="365"/>
                </a:xfrm>
                <a:prstGeom prst="rect">
                  <a:avLst/>
                </a:prstGeom>
                <a:noFill/>
                <a:ln w="7">
                  <a:solidFill>
                    <a:srgbClr val="A0A0A0"/>
                  </a:solidFill>
                  <a:miter lim="800000"/>
                  <a:headEnd/>
                  <a:tailEnd/>
                </a:ln>
                <a:effectLst/>
              </p:spPr>
              <p:txBody>
                <a:bodyPr/>
                <a:lstStyle/>
                <a:p>
                  <a:endParaRPr lang="es-ES"/>
                </a:p>
              </p:txBody>
            </p:sp>
          </p:grpSp>
          <p:grpSp>
            <p:nvGrpSpPr>
              <p:cNvPr id="32785" name="Group 33"/>
              <p:cNvGrpSpPr>
                <a:grpSpLocks/>
              </p:cNvGrpSpPr>
              <p:nvPr/>
            </p:nvGrpSpPr>
            <p:grpSpPr bwMode="auto">
              <a:xfrm>
                <a:off x="900" y="1989"/>
                <a:ext cx="560" cy="365"/>
                <a:chOff x="900" y="1989"/>
                <a:chExt cx="560" cy="365"/>
              </a:xfrm>
            </p:grpSpPr>
            <p:sp>
              <p:nvSpPr>
                <p:cNvPr id="33536" name="Rectangle 34"/>
                <p:cNvSpPr>
                  <a:spLocks noChangeArrowheads="1"/>
                </p:cNvSpPr>
                <p:nvPr/>
              </p:nvSpPr>
              <p:spPr bwMode="auto">
                <a:xfrm>
                  <a:off x="912" y="198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37" name="Rectangle 35"/>
                <p:cNvSpPr>
                  <a:spLocks noChangeArrowheads="1"/>
                </p:cNvSpPr>
                <p:nvPr/>
              </p:nvSpPr>
              <p:spPr bwMode="auto">
                <a:xfrm>
                  <a:off x="900" y="1989"/>
                  <a:ext cx="560" cy="365"/>
                </a:xfrm>
                <a:prstGeom prst="rect">
                  <a:avLst/>
                </a:prstGeom>
                <a:noFill/>
                <a:ln w="7">
                  <a:solidFill>
                    <a:srgbClr val="A0A0A0"/>
                  </a:solidFill>
                  <a:miter lim="800000"/>
                  <a:headEnd/>
                  <a:tailEnd/>
                </a:ln>
                <a:effectLst/>
              </p:spPr>
              <p:txBody>
                <a:bodyPr/>
                <a:lstStyle/>
                <a:p>
                  <a:endParaRPr lang="es-ES"/>
                </a:p>
              </p:txBody>
            </p:sp>
          </p:grpSp>
          <p:grpSp>
            <p:nvGrpSpPr>
              <p:cNvPr id="32786" name="Group 36"/>
              <p:cNvGrpSpPr>
                <a:grpSpLocks/>
              </p:cNvGrpSpPr>
              <p:nvPr/>
            </p:nvGrpSpPr>
            <p:grpSpPr bwMode="auto">
              <a:xfrm>
                <a:off x="1460" y="1989"/>
                <a:ext cx="529" cy="365"/>
                <a:chOff x="1460" y="1989"/>
                <a:chExt cx="529" cy="365"/>
              </a:xfrm>
            </p:grpSpPr>
            <p:sp>
              <p:nvSpPr>
                <p:cNvPr id="33534" name="Rectangle 37"/>
                <p:cNvSpPr>
                  <a:spLocks noChangeArrowheads="1"/>
                </p:cNvSpPr>
                <p:nvPr/>
              </p:nvSpPr>
              <p:spPr bwMode="auto">
                <a:xfrm>
                  <a:off x="1472" y="198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35" name="Rectangle 38"/>
                <p:cNvSpPr>
                  <a:spLocks noChangeArrowheads="1"/>
                </p:cNvSpPr>
                <p:nvPr/>
              </p:nvSpPr>
              <p:spPr bwMode="auto">
                <a:xfrm>
                  <a:off x="1460" y="1989"/>
                  <a:ext cx="529" cy="365"/>
                </a:xfrm>
                <a:prstGeom prst="rect">
                  <a:avLst/>
                </a:prstGeom>
                <a:noFill/>
                <a:ln w="7">
                  <a:solidFill>
                    <a:srgbClr val="A0A0A0"/>
                  </a:solidFill>
                  <a:miter lim="800000"/>
                  <a:headEnd/>
                  <a:tailEnd/>
                </a:ln>
                <a:effectLst/>
              </p:spPr>
              <p:txBody>
                <a:bodyPr/>
                <a:lstStyle/>
                <a:p>
                  <a:endParaRPr lang="es-ES"/>
                </a:p>
              </p:txBody>
            </p:sp>
          </p:grpSp>
          <p:grpSp>
            <p:nvGrpSpPr>
              <p:cNvPr id="32787" name="Group 39"/>
              <p:cNvGrpSpPr>
                <a:grpSpLocks/>
              </p:cNvGrpSpPr>
              <p:nvPr/>
            </p:nvGrpSpPr>
            <p:grpSpPr bwMode="auto">
              <a:xfrm>
                <a:off x="1989" y="1989"/>
                <a:ext cx="529" cy="365"/>
                <a:chOff x="1989" y="1989"/>
                <a:chExt cx="529" cy="365"/>
              </a:xfrm>
            </p:grpSpPr>
            <p:sp>
              <p:nvSpPr>
                <p:cNvPr id="33532" name="Rectangle 40"/>
                <p:cNvSpPr>
                  <a:spLocks noChangeArrowheads="1"/>
                </p:cNvSpPr>
                <p:nvPr/>
              </p:nvSpPr>
              <p:spPr bwMode="auto">
                <a:xfrm>
                  <a:off x="2001" y="198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37,2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33" name="Rectangle 41"/>
                <p:cNvSpPr>
                  <a:spLocks noChangeArrowheads="1"/>
                </p:cNvSpPr>
                <p:nvPr/>
              </p:nvSpPr>
              <p:spPr bwMode="auto">
                <a:xfrm>
                  <a:off x="1989" y="1989"/>
                  <a:ext cx="529" cy="365"/>
                </a:xfrm>
                <a:prstGeom prst="rect">
                  <a:avLst/>
                </a:prstGeom>
                <a:noFill/>
                <a:ln w="7">
                  <a:solidFill>
                    <a:srgbClr val="A0A0A0"/>
                  </a:solidFill>
                  <a:miter lim="800000"/>
                  <a:headEnd/>
                  <a:tailEnd/>
                </a:ln>
                <a:effectLst/>
              </p:spPr>
              <p:txBody>
                <a:bodyPr/>
                <a:lstStyle/>
                <a:p>
                  <a:endParaRPr lang="es-ES"/>
                </a:p>
              </p:txBody>
            </p:sp>
          </p:grpSp>
          <p:grpSp>
            <p:nvGrpSpPr>
              <p:cNvPr id="32788" name="Group 42"/>
              <p:cNvGrpSpPr>
                <a:grpSpLocks/>
              </p:cNvGrpSpPr>
              <p:nvPr/>
            </p:nvGrpSpPr>
            <p:grpSpPr bwMode="auto">
              <a:xfrm>
                <a:off x="2518" y="1989"/>
                <a:ext cx="529" cy="365"/>
                <a:chOff x="2518" y="1989"/>
                <a:chExt cx="529" cy="365"/>
              </a:xfrm>
            </p:grpSpPr>
            <p:sp>
              <p:nvSpPr>
                <p:cNvPr id="33530" name="Rectangle 43"/>
                <p:cNvSpPr>
                  <a:spLocks noChangeArrowheads="1"/>
                </p:cNvSpPr>
                <p:nvPr/>
              </p:nvSpPr>
              <p:spPr bwMode="auto">
                <a:xfrm>
                  <a:off x="2530" y="198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31" name="Rectangle 44"/>
                <p:cNvSpPr>
                  <a:spLocks noChangeArrowheads="1"/>
                </p:cNvSpPr>
                <p:nvPr/>
              </p:nvSpPr>
              <p:spPr bwMode="auto">
                <a:xfrm>
                  <a:off x="2518" y="1989"/>
                  <a:ext cx="529" cy="365"/>
                </a:xfrm>
                <a:prstGeom prst="rect">
                  <a:avLst/>
                </a:prstGeom>
                <a:noFill/>
                <a:ln w="7">
                  <a:solidFill>
                    <a:srgbClr val="A0A0A0"/>
                  </a:solidFill>
                  <a:miter lim="800000"/>
                  <a:headEnd/>
                  <a:tailEnd/>
                </a:ln>
                <a:effectLst/>
              </p:spPr>
              <p:txBody>
                <a:bodyPr/>
                <a:lstStyle/>
                <a:p>
                  <a:endParaRPr lang="es-ES"/>
                </a:p>
              </p:txBody>
            </p:sp>
          </p:grpSp>
          <p:grpSp>
            <p:nvGrpSpPr>
              <p:cNvPr id="32789" name="Group 45"/>
              <p:cNvGrpSpPr>
                <a:grpSpLocks/>
              </p:cNvGrpSpPr>
              <p:nvPr/>
            </p:nvGrpSpPr>
            <p:grpSpPr bwMode="auto">
              <a:xfrm>
                <a:off x="3047" y="1989"/>
                <a:ext cx="529" cy="365"/>
                <a:chOff x="3047" y="1989"/>
                <a:chExt cx="529" cy="365"/>
              </a:xfrm>
            </p:grpSpPr>
            <p:sp>
              <p:nvSpPr>
                <p:cNvPr id="33528" name="Rectangle 46"/>
                <p:cNvSpPr>
                  <a:spLocks noChangeArrowheads="1"/>
                </p:cNvSpPr>
                <p:nvPr/>
              </p:nvSpPr>
              <p:spPr bwMode="auto">
                <a:xfrm>
                  <a:off x="3059" y="198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87,2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29" name="Rectangle 47"/>
                <p:cNvSpPr>
                  <a:spLocks noChangeArrowheads="1"/>
                </p:cNvSpPr>
                <p:nvPr/>
              </p:nvSpPr>
              <p:spPr bwMode="auto">
                <a:xfrm>
                  <a:off x="3047" y="1989"/>
                  <a:ext cx="529" cy="365"/>
                </a:xfrm>
                <a:prstGeom prst="rect">
                  <a:avLst/>
                </a:prstGeom>
                <a:noFill/>
                <a:ln w="7">
                  <a:solidFill>
                    <a:srgbClr val="A0A0A0"/>
                  </a:solidFill>
                  <a:miter lim="800000"/>
                  <a:headEnd/>
                  <a:tailEnd/>
                </a:ln>
                <a:effectLst/>
              </p:spPr>
              <p:txBody>
                <a:bodyPr/>
                <a:lstStyle/>
                <a:p>
                  <a:endParaRPr lang="es-ES"/>
                </a:p>
              </p:txBody>
            </p:sp>
          </p:grpSp>
          <p:grpSp>
            <p:nvGrpSpPr>
              <p:cNvPr id="32790" name="Group 48"/>
              <p:cNvGrpSpPr>
                <a:grpSpLocks/>
              </p:cNvGrpSpPr>
              <p:nvPr/>
            </p:nvGrpSpPr>
            <p:grpSpPr bwMode="auto">
              <a:xfrm>
                <a:off x="0" y="2354"/>
                <a:ext cx="900" cy="365"/>
                <a:chOff x="0" y="2354"/>
                <a:chExt cx="900" cy="365"/>
              </a:xfrm>
            </p:grpSpPr>
            <p:sp>
              <p:nvSpPr>
                <p:cNvPr id="33526" name="Rectangle 49"/>
                <p:cNvSpPr>
                  <a:spLocks noChangeArrowheads="1"/>
                </p:cNvSpPr>
                <p:nvPr/>
              </p:nvSpPr>
              <p:spPr bwMode="auto">
                <a:xfrm>
                  <a:off x="12" y="235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Alcobendas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27" name="Rectangle 50"/>
                <p:cNvSpPr>
                  <a:spLocks noChangeArrowheads="1"/>
                </p:cNvSpPr>
                <p:nvPr/>
              </p:nvSpPr>
              <p:spPr bwMode="auto">
                <a:xfrm>
                  <a:off x="0" y="2354"/>
                  <a:ext cx="900" cy="365"/>
                </a:xfrm>
                <a:prstGeom prst="rect">
                  <a:avLst/>
                </a:prstGeom>
                <a:noFill/>
                <a:ln w="7">
                  <a:solidFill>
                    <a:srgbClr val="A0A0A0"/>
                  </a:solidFill>
                  <a:miter lim="800000"/>
                  <a:headEnd/>
                  <a:tailEnd/>
                </a:ln>
                <a:effectLst/>
              </p:spPr>
              <p:txBody>
                <a:bodyPr/>
                <a:lstStyle/>
                <a:p>
                  <a:endParaRPr lang="es-ES"/>
                </a:p>
              </p:txBody>
            </p:sp>
          </p:grpSp>
          <p:grpSp>
            <p:nvGrpSpPr>
              <p:cNvPr id="32791" name="Group 51"/>
              <p:cNvGrpSpPr>
                <a:grpSpLocks/>
              </p:cNvGrpSpPr>
              <p:nvPr/>
            </p:nvGrpSpPr>
            <p:grpSpPr bwMode="auto">
              <a:xfrm>
                <a:off x="900" y="2354"/>
                <a:ext cx="560" cy="365"/>
                <a:chOff x="900" y="2354"/>
                <a:chExt cx="560" cy="365"/>
              </a:xfrm>
            </p:grpSpPr>
            <p:sp>
              <p:nvSpPr>
                <p:cNvPr id="33524" name="Rectangle 52"/>
                <p:cNvSpPr>
                  <a:spLocks noChangeArrowheads="1"/>
                </p:cNvSpPr>
                <p:nvPr/>
              </p:nvSpPr>
              <p:spPr bwMode="auto">
                <a:xfrm>
                  <a:off x="912" y="235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25" name="Rectangle 53"/>
                <p:cNvSpPr>
                  <a:spLocks noChangeArrowheads="1"/>
                </p:cNvSpPr>
                <p:nvPr/>
              </p:nvSpPr>
              <p:spPr bwMode="auto">
                <a:xfrm>
                  <a:off x="900" y="2354"/>
                  <a:ext cx="560" cy="365"/>
                </a:xfrm>
                <a:prstGeom prst="rect">
                  <a:avLst/>
                </a:prstGeom>
                <a:noFill/>
                <a:ln w="7">
                  <a:solidFill>
                    <a:srgbClr val="A0A0A0"/>
                  </a:solidFill>
                  <a:miter lim="800000"/>
                  <a:headEnd/>
                  <a:tailEnd/>
                </a:ln>
                <a:effectLst/>
              </p:spPr>
              <p:txBody>
                <a:bodyPr/>
                <a:lstStyle/>
                <a:p>
                  <a:endParaRPr lang="es-ES"/>
                </a:p>
              </p:txBody>
            </p:sp>
          </p:grpSp>
          <p:grpSp>
            <p:nvGrpSpPr>
              <p:cNvPr id="32792" name="Group 54"/>
              <p:cNvGrpSpPr>
                <a:grpSpLocks/>
              </p:cNvGrpSpPr>
              <p:nvPr/>
            </p:nvGrpSpPr>
            <p:grpSpPr bwMode="auto">
              <a:xfrm>
                <a:off x="1460" y="2354"/>
                <a:ext cx="529" cy="365"/>
                <a:chOff x="1460" y="2354"/>
                <a:chExt cx="529" cy="365"/>
              </a:xfrm>
            </p:grpSpPr>
            <p:sp>
              <p:nvSpPr>
                <p:cNvPr id="33522" name="Rectangle 55"/>
                <p:cNvSpPr>
                  <a:spLocks noChangeArrowheads="1"/>
                </p:cNvSpPr>
                <p:nvPr/>
              </p:nvSpPr>
              <p:spPr bwMode="auto">
                <a:xfrm>
                  <a:off x="1472" y="23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23" name="Rectangle 56"/>
                <p:cNvSpPr>
                  <a:spLocks noChangeArrowheads="1"/>
                </p:cNvSpPr>
                <p:nvPr/>
              </p:nvSpPr>
              <p:spPr bwMode="auto">
                <a:xfrm>
                  <a:off x="1460" y="2354"/>
                  <a:ext cx="529" cy="365"/>
                </a:xfrm>
                <a:prstGeom prst="rect">
                  <a:avLst/>
                </a:prstGeom>
                <a:noFill/>
                <a:ln w="7">
                  <a:solidFill>
                    <a:srgbClr val="A0A0A0"/>
                  </a:solidFill>
                  <a:miter lim="800000"/>
                  <a:headEnd/>
                  <a:tailEnd/>
                </a:ln>
                <a:effectLst/>
              </p:spPr>
              <p:txBody>
                <a:bodyPr/>
                <a:lstStyle/>
                <a:p>
                  <a:endParaRPr lang="es-ES"/>
                </a:p>
              </p:txBody>
            </p:sp>
          </p:grpSp>
          <p:grpSp>
            <p:nvGrpSpPr>
              <p:cNvPr id="32793" name="Group 57"/>
              <p:cNvGrpSpPr>
                <a:grpSpLocks/>
              </p:cNvGrpSpPr>
              <p:nvPr/>
            </p:nvGrpSpPr>
            <p:grpSpPr bwMode="auto">
              <a:xfrm>
                <a:off x="1989" y="2354"/>
                <a:ext cx="529" cy="365"/>
                <a:chOff x="1989" y="2354"/>
                <a:chExt cx="529" cy="365"/>
              </a:xfrm>
            </p:grpSpPr>
            <p:sp>
              <p:nvSpPr>
                <p:cNvPr id="33520" name="Rectangle 58"/>
                <p:cNvSpPr>
                  <a:spLocks noChangeArrowheads="1"/>
                </p:cNvSpPr>
                <p:nvPr/>
              </p:nvSpPr>
              <p:spPr bwMode="auto">
                <a:xfrm>
                  <a:off x="2001" y="23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44,4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21" name="Rectangle 59"/>
                <p:cNvSpPr>
                  <a:spLocks noChangeArrowheads="1"/>
                </p:cNvSpPr>
                <p:nvPr/>
              </p:nvSpPr>
              <p:spPr bwMode="auto">
                <a:xfrm>
                  <a:off x="1989" y="2354"/>
                  <a:ext cx="529" cy="365"/>
                </a:xfrm>
                <a:prstGeom prst="rect">
                  <a:avLst/>
                </a:prstGeom>
                <a:noFill/>
                <a:ln w="7">
                  <a:solidFill>
                    <a:srgbClr val="A0A0A0"/>
                  </a:solidFill>
                  <a:miter lim="800000"/>
                  <a:headEnd/>
                  <a:tailEnd/>
                </a:ln>
                <a:effectLst/>
              </p:spPr>
              <p:txBody>
                <a:bodyPr/>
                <a:lstStyle/>
                <a:p>
                  <a:endParaRPr lang="es-ES"/>
                </a:p>
              </p:txBody>
            </p:sp>
          </p:grpSp>
          <p:grpSp>
            <p:nvGrpSpPr>
              <p:cNvPr id="32794" name="Group 60"/>
              <p:cNvGrpSpPr>
                <a:grpSpLocks/>
              </p:cNvGrpSpPr>
              <p:nvPr/>
            </p:nvGrpSpPr>
            <p:grpSpPr bwMode="auto">
              <a:xfrm>
                <a:off x="2518" y="2354"/>
                <a:ext cx="529" cy="365"/>
                <a:chOff x="2518" y="2354"/>
                <a:chExt cx="529" cy="365"/>
              </a:xfrm>
            </p:grpSpPr>
            <p:sp>
              <p:nvSpPr>
                <p:cNvPr id="33518" name="Rectangle 61"/>
                <p:cNvSpPr>
                  <a:spLocks noChangeArrowheads="1"/>
                </p:cNvSpPr>
                <p:nvPr/>
              </p:nvSpPr>
              <p:spPr bwMode="auto">
                <a:xfrm>
                  <a:off x="2530" y="23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19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19" name="Rectangle 62"/>
                <p:cNvSpPr>
                  <a:spLocks noChangeArrowheads="1"/>
                </p:cNvSpPr>
                <p:nvPr/>
              </p:nvSpPr>
              <p:spPr bwMode="auto">
                <a:xfrm>
                  <a:off x="2518" y="2354"/>
                  <a:ext cx="529" cy="365"/>
                </a:xfrm>
                <a:prstGeom prst="rect">
                  <a:avLst/>
                </a:prstGeom>
                <a:noFill/>
                <a:ln w="7">
                  <a:solidFill>
                    <a:srgbClr val="A0A0A0"/>
                  </a:solidFill>
                  <a:miter lim="800000"/>
                  <a:headEnd/>
                  <a:tailEnd/>
                </a:ln>
                <a:effectLst/>
              </p:spPr>
              <p:txBody>
                <a:bodyPr/>
                <a:lstStyle/>
                <a:p>
                  <a:endParaRPr lang="es-ES"/>
                </a:p>
              </p:txBody>
            </p:sp>
          </p:grpSp>
          <p:grpSp>
            <p:nvGrpSpPr>
              <p:cNvPr id="32795" name="Group 63"/>
              <p:cNvGrpSpPr>
                <a:grpSpLocks/>
              </p:cNvGrpSpPr>
              <p:nvPr/>
            </p:nvGrpSpPr>
            <p:grpSpPr bwMode="auto">
              <a:xfrm>
                <a:off x="3047" y="2354"/>
                <a:ext cx="529" cy="365"/>
                <a:chOff x="3047" y="2354"/>
                <a:chExt cx="529" cy="365"/>
              </a:xfrm>
            </p:grpSpPr>
            <p:sp>
              <p:nvSpPr>
                <p:cNvPr id="33516" name="Rectangle 64"/>
                <p:cNvSpPr>
                  <a:spLocks noChangeArrowheads="1"/>
                </p:cNvSpPr>
                <p:nvPr/>
              </p:nvSpPr>
              <p:spPr bwMode="auto">
                <a:xfrm>
                  <a:off x="3059" y="23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77,1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17" name="Rectangle 65"/>
                <p:cNvSpPr>
                  <a:spLocks noChangeArrowheads="1"/>
                </p:cNvSpPr>
                <p:nvPr/>
              </p:nvSpPr>
              <p:spPr bwMode="auto">
                <a:xfrm>
                  <a:off x="3047" y="2354"/>
                  <a:ext cx="529" cy="365"/>
                </a:xfrm>
                <a:prstGeom prst="rect">
                  <a:avLst/>
                </a:prstGeom>
                <a:noFill/>
                <a:ln w="7">
                  <a:solidFill>
                    <a:srgbClr val="A0A0A0"/>
                  </a:solidFill>
                  <a:miter lim="800000"/>
                  <a:headEnd/>
                  <a:tailEnd/>
                </a:ln>
                <a:effectLst/>
              </p:spPr>
              <p:txBody>
                <a:bodyPr/>
                <a:lstStyle/>
                <a:p>
                  <a:endParaRPr lang="es-ES"/>
                </a:p>
              </p:txBody>
            </p:sp>
          </p:grpSp>
          <p:grpSp>
            <p:nvGrpSpPr>
              <p:cNvPr id="32796" name="Group 66"/>
              <p:cNvGrpSpPr>
                <a:grpSpLocks/>
              </p:cNvGrpSpPr>
              <p:nvPr/>
            </p:nvGrpSpPr>
            <p:grpSpPr bwMode="auto">
              <a:xfrm>
                <a:off x="0" y="2719"/>
                <a:ext cx="900" cy="365"/>
                <a:chOff x="0" y="2719"/>
                <a:chExt cx="900" cy="365"/>
              </a:xfrm>
            </p:grpSpPr>
            <p:sp>
              <p:nvSpPr>
                <p:cNvPr id="33514" name="Rectangle 67"/>
                <p:cNvSpPr>
                  <a:spLocks noChangeArrowheads="1"/>
                </p:cNvSpPr>
                <p:nvPr/>
              </p:nvSpPr>
              <p:spPr bwMode="auto">
                <a:xfrm>
                  <a:off x="12" y="271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Alcorcón</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15" name="Rectangle 68"/>
                <p:cNvSpPr>
                  <a:spLocks noChangeArrowheads="1"/>
                </p:cNvSpPr>
                <p:nvPr/>
              </p:nvSpPr>
              <p:spPr bwMode="auto">
                <a:xfrm>
                  <a:off x="0" y="2719"/>
                  <a:ext cx="900" cy="365"/>
                </a:xfrm>
                <a:prstGeom prst="rect">
                  <a:avLst/>
                </a:prstGeom>
                <a:noFill/>
                <a:ln w="7">
                  <a:solidFill>
                    <a:srgbClr val="A0A0A0"/>
                  </a:solidFill>
                  <a:miter lim="800000"/>
                  <a:headEnd/>
                  <a:tailEnd/>
                </a:ln>
                <a:effectLst/>
              </p:spPr>
              <p:txBody>
                <a:bodyPr/>
                <a:lstStyle/>
                <a:p>
                  <a:endParaRPr lang="es-ES"/>
                </a:p>
              </p:txBody>
            </p:sp>
          </p:grpSp>
          <p:grpSp>
            <p:nvGrpSpPr>
              <p:cNvPr id="32797" name="Group 69"/>
              <p:cNvGrpSpPr>
                <a:grpSpLocks/>
              </p:cNvGrpSpPr>
              <p:nvPr/>
            </p:nvGrpSpPr>
            <p:grpSpPr bwMode="auto">
              <a:xfrm>
                <a:off x="900" y="2719"/>
                <a:ext cx="560" cy="365"/>
                <a:chOff x="900" y="2719"/>
                <a:chExt cx="560" cy="365"/>
              </a:xfrm>
            </p:grpSpPr>
            <p:sp>
              <p:nvSpPr>
                <p:cNvPr id="33512" name="Rectangle 70"/>
                <p:cNvSpPr>
                  <a:spLocks noChangeArrowheads="1"/>
                </p:cNvSpPr>
                <p:nvPr/>
              </p:nvSpPr>
              <p:spPr bwMode="auto">
                <a:xfrm>
                  <a:off x="912" y="271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13" name="Rectangle 71"/>
                <p:cNvSpPr>
                  <a:spLocks noChangeArrowheads="1"/>
                </p:cNvSpPr>
                <p:nvPr/>
              </p:nvSpPr>
              <p:spPr bwMode="auto">
                <a:xfrm>
                  <a:off x="900" y="2719"/>
                  <a:ext cx="560" cy="365"/>
                </a:xfrm>
                <a:prstGeom prst="rect">
                  <a:avLst/>
                </a:prstGeom>
                <a:noFill/>
                <a:ln w="7">
                  <a:solidFill>
                    <a:srgbClr val="A0A0A0"/>
                  </a:solidFill>
                  <a:miter lim="800000"/>
                  <a:headEnd/>
                  <a:tailEnd/>
                </a:ln>
                <a:effectLst/>
              </p:spPr>
              <p:txBody>
                <a:bodyPr/>
                <a:lstStyle/>
                <a:p>
                  <a:endParaRPr lang="es-ES"/>
                </a:p>
              </p:txBody>
            </p:sp>
          </p:grpSp>
          <p:grpSp>
            <p:nvGrpSpPr>
              <p:cNvPr id="32798" name="Group 72"/>
              <p:cNvGrpSpPr>
                <a:grpSpLocks/>
              </p:cNvGrpSpPr>
              <p:nvPr/>
            </p:nvGrpSpPr>
            <p:grpSpPr bwMode="auto">
              <a:xfrm>
                <a:off x="1460" y="2719"/>
                <a:ext cx="529" cy="365"/>
                <a:chOff x="1460" y="2719"/>
                <a:chExt cx="529" cy="365"/>
              </a:xfrm>
            </p:grpSpPr>
            <p:sp>
              <p:nvSpPr>
                <p:cNvPr id="33510" name="Rectangle 73"/>
                <p:cNvSpPr>
                  <a:spLocks noChangeArrowheads="1"/>
                </p:cNvSpPr>
                <p:nvPr/>
              </p:nvSpPr>
              <p:spPr bwMode="auto">
                <a:xfrm>
                  <a:off x="1472" y="271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11" name="Rectangle 74"/>
                <p:cNvSpPr>
                  <a:spLocks noChangeArrowheads="1"/>
                </p:cNvSpPr>
                <p:nvPr/>
              </p:nvSpPr>
              <p:spPr bwMode="auto">
                <a:xfrm>
                  <a:off x="1460" y="2719"/>
                  <a:ext cx="529" cy="365"/>
                </a:xfrm>
                <a:prstGeom prst="rect">
                  <a:avLst/>
                </a:prstGeom>
                <a:noFill/>
                <a:ln w="7">
                  <a:solidFill>
                    <a:srgbClr val="A0A0A0"/>
                  </a:solidFill>
                  <a:miter lim="800000"/>
                  <a:headEnd/>
                  <a:tailEnd/>
                </a:ln>
                <a:effectLst/>
              </p:spPr>
              <p:txBody>
                <a:bodyPr/>
                <a:lstStyle/>
                <a:p>
                  <a:endParaRPr lang="es-ES"/>
                </a:p>
              </p:txBody>
            </p:sp>
          </p:grpSp>
          <p:grpSp>
            <p:nvGrpSpPr>
              <p:cNvPr id="32799" name="Group 75"/>
              <p:cNvGrpSpPr>
                <a:grpSpLocks/>
              </p:cNvGrpSpPr>
              <p:nvPr/>
            </p:nvGrpSpPr>
            <p:grpSpPr bwMode="auto">
              <a:xfrm>
                <a:off x="1989" y="2719"/>
                <a:ext cx="529" cy="365"/>
                <a:chOff x="1989" y="2719"/>
                <a:chExt cx="529" cy="365"/>
              </a:xfrm>
            </p:grpSpPr>
            <p:sp>
              <p:nvSpPr>
                <p:cNvPr id="33508" name="Rectangle 76"/>
                <p:cNvSpPr>
                  <a:spLocks noChangeArrowheads="1"/>
                </p:cNvSpPr>
                <p:nvPr/>
              </p:nvSpPr>
              <p:spPr bwMode="auto">
                <a:xfrm>
                  <a:off x="2001" y="271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66,7</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09" name="Rectangle 77"/>
                <p:cNvSpPr>
                  <a:spLocks noChangeArrowheads="1"/>
                </p:cNvSpPr>
                <p:nvPr/>
              </p:nvSpPr>
              <p:spPr bwMode="auto">
                <a:xfrm>
                  <a:off x="1989" y="2719"/>
                  <a:ext cx="529" cy="365"/>
                </a:xfrm>
                <a:prstGeom prst="rect">
                  <a:avLst/>
                </a:prstGeom>
                <a:noFill/>
                <a:ln w="7">
                  <a:solidFill>
                    <a:srgbClr val="A0A0A0"/>
                  </a:solidFill>
                  <a:miter lim="800000"/>
                  <a:headEnd/>
                  <a:tailEnd/>
                </a:ln>
                <a:effectLst/>
              </p:spPr>
              <p:txBody>
                <a:bodyPr/>
                <a:lstStyle/>
                <a:p>
                  <a:endParaRPr lang="es-ES"/>
                </a:p>
              </p:txBody>
            </p:sp>
          </p:grpSp>
          <p:grpSp>
            <p:nvGrpSpPr>
              <p:cNvPr id="32800" name="Group 78"/>
              <p:cNvGrpSpPr>
                <a:grpSpLocks/>
              </p:cNvGrpSpPr>
              <p:nvPr/>
            </p:nvGrpSpPr>
            <p:grpSpPr bwMode="auto">
              <a:xfrm>
                <a:off x="2518" y="2719"/>
                <a:ext cx="529" cy="365"/>
                <a:chOff x="2518" y="2719"/>
                <a:chExt cx="529" cy="365"/>
              </a:xfrm>
            </p:grpSpPr>
            <p:sp>
              <p:nvSpPr>
                <p:cNvPr id="33506" name="Rectangle 79"/>
                <p:cNvSpPr>
                  <a:spLocks noChangeArrowheads="1"/>
                </p:cNvSpPr>
                <p:nvPr/>
              </p:nvSpPr>
              <p:spPr bwMode="auto">
                <a:xfrm>
                  <a:off x="2530" y="271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19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07" name="Rectangle 80"/>
                <p:cNvSpPr>
                  <a:spLocks noChangeArrowheads="1"/>
                </p:cNvSpPr>
                <p:nvPr/>
              </p:nvSpPr>
              <p:spPr bwMode="auto">
                <a:xfrm>
                  <a:off x="2518" y="2719"/>
                  <a:ext cx="529" cy="365"/>
                </a:xfrm>
                <a:prstGeom prst="rect">
                  <a:avLst/>
                </a:prstGeom>
                <a:noFill/>
                <a:ln w="7">
                  <a:solidFill>
                    <a:srgbClr val="A0A0A0"/>
                  </a:solidFill>
                  <a:miter lim="800000"/>
                  <a:headEnd/>
                  <a:tailEnd/>
                </a:ln>
                <a:effectLst/>
              </p:spPr>
              <p:txBody>
                <a:bodyPr/>
                <a:lstStyle/>
                <a:p>
                  <a:endParaRPr lang="es-ES"/>
                </a:p>
              </p:txBody>
            </p:sp>
          </p:grpSp>
          <p:grpSp>
            <p:nvGrpSpPr>
              <p:cNvPr id="32801" name="Group 81"/>
              <p:cNvGrpSpPr>
                <a:grpSpLocks/>
              </p:cNvGrpSpPr>
              <p:nvPr/>
            </p:nvGrpSpPr>
            <p:grpSpPr bwMode="auto">
              <a:xfrm>
                <a:off x="3047" y="2719"/>
                <a:ext cx="529" cy="365"/>
                <a:chOff x="3047" y="2719"/>
                <a:chExt cx="529" cy="365"/>
              </a:xfrm>
            </p:grpSpPr>
            <p:sp>
              <p:nvSpPr>
                <p:cNvPr id="33504" name="Rectangle 82"/>
                <p:cNvSpPr>
                  <a:spLocks noChangeArrowheads="1"/>
                </p:cNvSpPr>
                <p:nvPr/>
              </p:nvSpPr>
              <p:spPr bwMode="auto">
                <a:xfrm>
                  <a:off x="3059" y="271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79,2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05" name="Rectangle 83"/>
                <p:cNvSpPr>
                  <a:spLocks noChangeArrowheads="1"/>
                </p:cNvSpPr>
                <p:nvPr/>
              </p:nvSpPr>
              <p:spPr bwMode="auto">
                <a:xfrm>
                  <a:off x="3047" y="2719"/>
                  <a:ext cx="529" cy="365"/>
                </a:xfrm>
                <a:prstGeom prst="rect">
                  <a:avLst/>
                </a:prstGeom>
                <a:noFill/>
                <a:ln w="7">
                  <a:solidFill>
                    <a:srgbClr val="A0A0A0"/>
                  </a:solidFill>
                  <a:miter lim="800000"/>
                  <a:headEnd/>
                  <a:tailEnd/>
                </a:ln>
                <a:effectLst/>
              </p:spPr>
              <p:txBody>
                <a:bodyPr/>
                <a:lstStyle/>
                <a:p>
                  <a:endParaRPr lang="es-ES"/>
                </a:p>
              </p:txBody>
            </p:sp>
          </p:grpSp>
          <p:grpSp>
            <p:nvGrpSpPr>
              <p:cNvPr id="32802" name="Group 84"/>
              <p:cNvGrpSpPr>
                <a:grpSpLocks/>
              </p:cNvGrpSpPr>
              <p:nvPr/>
            </p:nvGrpSpPr>
            <p:grpSpPr bwMode="auto">
              <a:xfrm>
                <a:off x="0" y="3084"/>
                <a:ext cx="900" cy="365"/>
                <a:chOff x="0" y="3084"/>
                <a:chExt cx="900" cy="365"/>
              </a:xfrm>
            </p:grpSpPr>
            <p:sp>
              <p:nvSpPr>
                <p:cNvPr id="33502" name="Rectangle 85"/>
                <p:cNvSpPr>
                  <a:spLocks noChangeArrowheads="1"/>
                </p:cNvSpPr>
                <p:nvPr/>
              </p:nvSpPr>
              <p:spPr bwMode="auto">
                <a:xfrm>
                  <a:off x="12" y="308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Algete</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03" name="Rectangle 86"/>
                <p:cNvSpPr>
                  <a:spLocks noChangeArrowheads="1"/>
                </p:cNvSpPr>
                <p:nvPr/>
              </p:nvSpPr>
              <p:spPr bwMode="auto">
                <a:xfrm>
                  <a:off x="0" y="3084"/>
                  <a:ext cx="900" cy="365"/>
                </a:xfrm>
                <a:prstGeom prst="rect">
                  <a:avLst/>
                </a:prstGeom>
                <a:noFill/>
                <a:ln w="7">
                  <a:solidFill>
                    <a:srgbClr val="A0A0A0"/>
                  </a:solidFill>
                  <a:miter lim="800000"/>
                  <a:headEnd/>
                  <a:tailEnd/>
                </a:ln>
                <a:effectLst/>
              </p:spPr>
              <p:txBody>
                <a:bodyPr/>
                <a:lstStyle/>
                <a:p>
                  <a:endParaRPr lang="es-ES"/>
                </a:p>
              </p:txBody>
            </p:sp>
          </p:grpSp>
          <p:grpSp>
            <p:nvGrpSpPr>
              <p:cNvPr id="32803" name="Group 87"/>
              <p:cNvGrpSpPr>
                <a:grpSpLocks/>
              </p:cNvGrpSpPr>
              <p:nvPr/>
            </p:nvGrpSpPr>
            <p:grpSpPr bwMode="auto">
              <a:xfrm>
                <a:off x="900" y="3084"/>
                <a:ext cx="560" cy="365"/>
                <a:chOff x="900" y="3084"/>
                <a:chExt cx="560" cy="365"/>
              </a:xfrm>
            </p:grpSpPr>
            <p:sp>
              <p:nvSpPr>
                <p:cNvPr id="33500" name="Rectangle 88"/>
                <p:cNvSpPr>
                  <a:spLocks noChangeArrowheads="1"/>
                </p:cNvSpPr>
                <p:nvPr/>
              </p:nvSpPr>
              <p:spPr bwMode="auto">
                <a:xfrm>
                  <a:off x="912" y="308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501" name="Rectangle 89"/>
                <p:cNvSpPr>
                  <a:spLocks noChangeArrowheads="1"/>
                </p:cNvSpPr>
                <p:nvPr/>
              </p:nvSpPr>
              <p:spPr bwMode="auto">
                <a:xfrm>
                  <a:off x="900" y="3084"/>
                  <a:ext cx="560" cy="365"/>
                </a:xfrm>
                <a:prstGeom prst="rect">
                  <a:avLst/>
                </a:prstGeom>
                <a:noFill/>
                <a:ln w="7">
                  <a:solidFill>
                    <a:srgbClr val="A0A0A0"/>
                  </a:solidFill>
                  <a:miter lim="800000"/>
                  <a:headEnd/>
                  <a:tailEnd/>
                </a:ln>
                <a:effectLst/>
              </p:spPr>
              <p:txBody>
                <a:bodyPr/>
                <a:lstStyle/>
                <a:p>
                  <a:endParaRPr lang="es-ES"/>
                </a:p>
              </p:txBody>
            </p:sp>
          </p:grpSp>
          <p:grpSp>
            <p:nvGrpSpPr>
              <p:cNvPr id="32804" name="Group 90"/>
              <p:cNvGrpSpPr>
                <a:grpSpLocks/>
              </p:cNvGrpSpPr>
              <p:nvPr/>
            </p:nvGrpSpPr>
            <p:grpSpPr bwMode="auto">
              <a:xfrm>
                <a:off x="1460" y="3084"/>
                <a:ext cx="529" cy="365"/>
                <a:chOff x="1460" y="3084"/>
                <a:chExt cx="529" cy="365"/>
              </a:xfrm>
            </p:grpSpPr>
            <p:sp>
              <p:nvSpPr>
                <p:cNvPr id="33498" name="Rectangle 91"/>
                <p:cNvSpPr>
                  <a:spLocks noChangeArrowheads="1"/>
                </p:cNvSpPr>
                <p:nvPr/>
              </p:nvSpPr>
              <p:spPr bwMode="auto">
                <a:xfrm>
                  <a:off x="1472" y="308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99" name="Rectangle 92"/>
                <p:cNvSpPr>
                  <a:spLocks noChangeArrowheads="1"/>
                </p:cNvSpPr>
                <p:nvPr/>
              </p:nvSpPr>
              <p:spPr bwMode="auto">
                <a:xfrm>
                  <a:off x="1460" y="3084"/>
                  <a:ext cx="529" cy="365"/>
                </a:xfrm>
                <a:prstGeom prst="rect">
                  <a:avLst/>
                </a:prstGeom>
                <a:noFill/>
                <a:ln w="7">
                  <a:solidFill>
                    <a:srgbClr val="A0A0A0"/>
                  </a:solidFill>
                  <a:miter lim="800000"/>
                  <a:headEnd/>
                  <a:tailEnd/>
                </a:ln>
                <a:effectLst/>
              </p:spPr>
              <p:txBody>
                <a:bodyPr/>
                <a:lstStyle/>
                <a:p>
                  <a:endParaRPr lang="es-ES"/>
                </a:p>
              </p:txBody>
            </p:sp>
          </p:grpSp>
          <p:grpSp>
            <p:nvGrpSpPr>
              <p:cNvPr id="32805" name="Group 93"/>
              <p:cNvGrpSpPr>
                <a:grpSpLocks/>
              </p:cNvGrpSpPr>
              <p:nvPr/>
            </p:nvGrpSpPr>
            <p:grpSpPr bwMode="auto">
              <a:xfrm>
                <a:off x="1989" y="3084"/>
                <a:ext cx="529" cy="365"/>
                <a:chOff x="1989" y="3084"/>
                <a:chExt cx="529" cy="365"/>
              </a:xfrm>
            </p:grpSpPr>
            <p:sp>
              <p:nvSpPr>
                <p:cNvPr id="33496" name="Rectangle 94"/>
                <p:cNvSpPr>
                  <a:spLocks noChangeArrowheads="1"/>
                </p:cNvSpPr>
                <p:nvPr/>
              </p:nvSpPr>
              <p:spPr bwMode="auto">
                <a:xfrm>
                  <a:off x="2001" y="308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97" name="Rectangle 95"/>
                <p:cNvSpPr>
                  <a:spLocks noChangeArrowheads="1"/>
                </p:cNvSpPr>
                <p:nvPr/>
              </p:nvSpPr>
              <p:spPr bwMode="auto">
                <a:xfrm>
                  <a:off x="1989" y="3084"/>
                  <a:ext cx="529" cy="365"/>
                </a:xfrm>
                <a:prstGeom prst="rect">
                  <a:avLst/>
                </a:prstGeom>
                <a:noFill/>
                <a:ln w="7">
                  <a:solidFill>
                    <a:srgbClr val="A0A0A0"/>
                  </a:solidFill>
                  <a:miter lim="800000"/>
                  <a:headEnd/>
                  <a:tailEnd/>
                </a:ln>
                <a:effectLst/>
              </p:spPr>
              <p:txBody>
                <a:bodyPr/>
                <a:lstStyle/>
                <a:p>
                  <a:endParaRPr lang="es-ES"/>
                </a:p>
              </p:txBody>
            </p:sp>
          </p:grpSp>
          <p:grpSp>
            <p:nvGrpSpPr>
              <p:cNvPr id="32806" name="Group 96"/>
              <p:cNvGrpSpPr>
                <a:grpSpLocks/>
              </p:cNvGrpSpPr>
              <p:nvPr/>
            </p:nvGrpSpPr>
            <p:grpSpPr bwMode="auto">
              <a:xfrm>
                <a:off x="2518" y="3084"/>
                <a:ext cx="529" cy="365"/>
                <a:chOff x="2518" y="3084"/>
                <a:chExt cx="529" cy="365"/>
              </a:xfrm>
            </p:grpSpPr>
            <p:sp>
              <p:nvSpPr>
                <p:cNvPr id="33494" name="Rectangle 97"/>
                <p:cNvSpPr>
                  <a:spLocks noChangeArrowheads="1"/>
                </p:cNvSpPr>
                <p:nvPr/>
              </p:nvSpPr>
              <p:spPr bwMode="auto">
                <a:xfrm>
                  <a:off x="2530" y="308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95" name="Rectangle 98"/>
                <p:cNvSpPr>
                  <a:spLocks noChangeArrowheads="1"/>
                </p:cNvSpPr>
                <p:nvPr/>
              </p:nvSpPr>
              <p:spPr bwMode="auto">
                <a:xfrm>
                  <a:off x="2518" y="3084"/>
                  <a:ext cx="529" cy="365"/>
                </a:xfrm>
                <a:prstGeom prst="rect">
                  <a:avLst/>
                </a:prstGeom>
                <a:noFill/>
                <a:ln w="7">
                  <a:solidFill>
                    <a:srgbClr val="A0A0A0"/>
                  </a:solidFill>
                  <a:miter lim="800000"/>
                  <a:headEnd/>
                  <a:tailEnd/>
                </a:ln>
                <a:effectLst/>
              </p:spPr>
              <p:txBody>
                <a:bodyPr/>
                <a:lstStyle/>
                <a:p>
                  <a:endParaRPr lang="es-ES"/>
                </a:p>
              </p:txBody>
            </p:sp>
          </p:grpSp>
          <p:grpSp>
            <p:nvGrpSpPr>
              <p:cNvPr id="32807" name="Group 99"/>
              <p:cNvGrpSpPr>
                <a:grpSpLocks/>
              </p:cNvGrpSpPr>
              <p:nvPr/>
            </p:nvGrpSpPr>
            <p:grpSpPr bwMode="auto">
              <a:xfrm>
                <a:off x="3047" y="3084"/>
                <a:ext cx="529" cy="365"/>
                <a:chOff x="3047" y="3084"/>
                <a:chExt cx="529" cy="365"/>
              </a:xfrm>
            </p:grpSpPr>
            <p:sp>
              <p:nvSpPr>
                <p:cNvPr id="33492" name="Rectangle 100"/>
                <p:cNvSpPr>
                  <a:spLocks noChangeArrowheads="1"/>
                </p:cNvSpPr>
                <p:nvPr/>
              </p:nvSpPr>
              <p:spPr bwMode="auto">
                <a:xfrm>
                  <a:off x="3059" y="308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93" name="Rectangle 101"/>
                <p:cNvSpPr>
                  <a:spLocks noChangeArrowheads="1"/>
                </p:cNvSpPr>
                <p:nvPr/>
              </p:nvSpPr>
              <p:spPr bwMode="auto">
                <a:xfrm>
                  <a:off x="3047" y="3084"/>
                  <a:ext cx="529" cy="365"/>
                </a:xfrm>
                <a:prstGeom prst="rect">
                  <a:avLst/>
                </a:prstGeom>
                <a:noFill/>
                <a:ln w="7">
                  <a:solidFill>
                    <a:srgbClr val="A0A0A0"/>
                  </a:solidFill>
                  <a:miter lim="800000"/>
                  <a:headEnd/>
                  <a:tailEnd/>
                </a:ln>
                <a:effectLst/>
              </p:spPr>
              <p:txBody>
                <a:bodyPr/>
                <a:lstStyle/>
                <a:p>
                  <a:endParaRPr lang="es-ES"/>
                </a:p>
              </p:txBody>
            </p:sp>
          </p:grpSp>
          <p:grpSp>
            <p:nvGrpSpPr>
              <p:cNvPr id="32808" name="Group 102"/>
              <p:cNvGrpSpPr>
                <a:grpSpLocks/>
              </p:cNvGrpSpPr>
              <p:nvPr/>
            </p:nvGrpSpPr>
            <p:grpSpPr bwMode="auto">
              <a:xfrm>
                <a:off x="0" y="3449"/>
                <a:ext cx="900" cy="365"/>
                <a:chOff x="0" y="3449"/>
                <a:chExt cx="900" cy="365"/>
              </a:xfrm>
            </p:grpSpPr>
            <p:sp>
              <p:nvSpPr>
                <p:cNvPr id="33490" name="Rectangle 103"/>
                <p:cNvSpPr>
                  <a:spLocks noChangeArrowheads="1"/>
                </p:cNvSpPr>
                <p:nvPr/>
              </p:nvSpPr>
              <p:spPr bwMode="auto">
                <a:xfrm>
                  <a:off x="12" y="344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Aranjuez</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91" name="Rectangle 104"/>
                <p:cNvSpPr>
                  <a:spLocks noChangeArrowheads="1"/>
                </p:cNvSpPr>
                <p:nvPr/>
              </p:nvSpPr>
              <p:spPr bwMode="auto">
                <a:xfrm>
                  <a:off x="0" y="3449"/>
                  <a:ext cx="900" cy="365"/>
                </a:xfrm>
                <a:prstGeom prst="rect">
                  <a:avLst/>
                </a:prstGeom>
                <a:noFill/>
                <a:ln w="7">
                  <a:solidFill>
                    <a:srgbClr val="A0A0A0"/>
                  </a:solidFill>
                  <a:miter lim="800000"/>
                  <a:headEnd/>
                  <a:tailEnd/>
                </a:ln>
                <a:effectLst/>
              </p:spPr>
              <p:txBody>
                <a:bodyPr/>
                <a:lstStyle/>
                <a:p>
                  <a:endParaRPr lang="es-ES"/>
                </a:p>
              </p:txBody>
            </p:sp>
          </p:grpSp>
          <p:grpSp>
            <p:nvGrpSpPr>
              <p:cNvPr id="32809" name="Group 105"/>
              <p:cNvGrpSpPr>
                <a:grpSpLocks/>
              </p:cNvGrpSpPr>
              <p:nvPr/>
            </p:nvGrpSpPr>
            <p:grpSpPr bwMode="auto">
              <a:xfrm>
                <a:off x="900" y="3449"/>
                <a:ext cx="560" cy="365"/>
                <a:chOff x="900" y="3449"/>
                <a:chExt cx="560" cy="365"/>
              </a:xfrm>
            </p:grpSpPr>
            <p:sp>
              <p:nvSpPr>
                <p:cNvPr id="33488" name="Rectangle 106"/>
                <p:cNvSpPr>
                  <a:spLocks noChangeArrowheads="1"/>
                </p:cNvSpPr>
                <p:nvPr/>
              </p:nvSpPr>
              <p:spPr bwMode="auto">
                <a:xfrm>
                  <a:off x="912" y="344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89" name="Rectangle 107"/>
                <p:cNvSpPr>
                  <a:spLocks noChangeArrowheads="1"/>
                </p:cNvSpPr>
                <p:nvPr/>
              </p:nvSpPr>
              <p:spPr bwMode="auto">
                <a:xfrm>
                  <a:off x="900" y="3449"/>
                  <a:ext cx="560" cy="365"/>
                </a:xfrm>
                <a:prstGeom prst="rect">
                  <a:avLst/>
                </a:prstGeom>
                <a:noFill/>
                <a:ln w="7">
                  <a:solidFill>
                    <a:srgbClr val="A0A0A0"/>
                  </a:solidFill>
                  <a:miter lim="800000"/>
                  <a:headEnd/>
                  <a:tailEnd/>
                </a:ln>
                <a:effectLst/>
              </p:spPr>
              <p:txBody>
                <a:bodyPr/>
                <a:lstStyle/>
                <a:p>
                  <a:endParaRPr lang="es-ES"/>
                </a:p>
              </p:txBody>
            </p:sp>
          </p:grpSp>
          <p:grpSp>
            <p:nvGrpSpPr>
              <p:cNvPr id="32810" name="Group 108"/>
              <p:cNvGrpSpPr>
                <a:grpSpLocks/>
              </p:cNvGrpSpPr>
              <p:nvPr/>
            </p:nvGrpSpPr>
            <p:grpSpPr bwMode="auto">
              <a:xfrm>
                <a:off x="1460" y="3449"/>
                <a:ext cx="529" cy="365"/>
                <a:chOff x="1460" y="3449"/>
                <a:chExt cx="529" cy="365"/>
              </a:xfrm>
            </p:grpSpPr>
            <p:sp>
              <p:nvSpPr>
                <p:cNvPr id="33486" name="Rectangle 109"/>
                <p:cNvSpPr>
                  <a:spLocks noChangeArrowheads="1"/>
                </p:cNvSpPr>
                <p:nvPr/>
              </p:nvSpPr>
              <p:spPr bwMode="auto">
                <a:xfrm>
                  <a:off x="1472" y="344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87" name="Rectangle 110"/>
                <p:cNvSpPr>
                  <a:spLocks noChangeArrowheads="1"/>
                </p:cNvSpPr>
                <p:nvPr/>
              </p:nvSpPr>
              <p:spPr bwMode="auto">
                <a:xfrm>
                  <a:off x="1460" y="3449"/>
                  <a:ext cx="529" cy="365"/>
                </a:xfrm>
                <a:prstGeom prst="rect">
                  <a:avLst/>
                </a:prstGeom>
                <a:noFill/>
                <a:ln w="7">
                  <a:solidFill>
                    <a:srgbClr val="A0A0A0"/>
                  </a:solidFill>
                  <a:miter lim="800000"/>
                  <a:headEnd/>
                  <a:tailEnd/>
                </a:ln>
                <a:effectLst/>
              </p:spPr>
              <p:txBody>
                <a:bodyPr/>
                <a:lstStyle/>
                <a:p>
                  <a:endParaRPr lang="es-ES"/>
                </a:p>
              </p:txBody>
            </p:sp>
          </p:grpSp>
          <p:grpSp>
            <p:nvGrpSpPr>
              <p:cNvPr id="32811" name="Group 111"/>
              <p:cNvGrpSpPr>
                <a:grpSpLocks/>
              </p:cNvGrpSpPr>
              <p:nvPr/>
            </p:nvGrpSpPr>
            <p:grpSpPr bwMode="auto">
              <a:xfrm>
                <a:off x="1989" y="3449"/>
                <a:ext cx="529" cy="365"/>
                <a:chOff x="1989" y="3449"/>
                <a:chExt cx="529" cy="365"/>
              </a:xfrm>
            </p:grpSpPr>
            <p:sp>
              <p:nvSpPr>
                <p:cNvPr id="33484" name="Rectangle 112"/>
                <p:cNvSpPr>
                  <a:spLocks noChangeArrowheads="1"/>
                </p:cNvSpPr>
                <p:nvPr/>
              </p:nvSpPr>
              <p:spPr bwMode="auto">
                <a:xfrm>
                  <a:off x="2001" y="344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32,0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85" name="Rectangle 113"/>
                <p:cNvSpPr>
                  <a:spLocks noChangeArrowheads="1"/>
                </p:cNvSpPr>
                <p:nvPr/>
              </p:nvSpPr>
              <p:spPr bwMode="auto">
                <a:xfrm>
                  <a:off x="1989" y="3449"/>
                  <a:ext cx="529" cy="365"/>
                </a:xfrm>
                <a:prstGeom prst="rect">
                  <a:avLst/>
                </a:prstGeom>
                <a:noFill/>
                <a:ln w="7">
                  <a:solidFill>
                    <a:srgbClr val="A0A0A0"/>
                  </a:solidFill>
                  <a:miter lim="800000"/>
                  <a:headEnd/>
                  <a:tailEnd/>
                </a:ln>
                <a:effectLst/>
              </p:spPr>
              <p:txBody>
                <a:bodyPr/>
                <a:lstStyle/>
                <a:p>
                  <a:endParaRPr lang="es-ES"/>
                </a:p>
              </p:txBody>
            </p:sp>
          </p:grpSp>
          <p:grpSp>
            <p:nvGrpSpPr>
              <p:cNvPr id="32812" name="Group 114"/>
              <p:cNvGrpSpPr>
                <a:grpSpLocks/>
              </p:cNvGrpSpPr>
              <p:nvPr/>
            </p:nvGrpSpPr>
            <p:grpSpPr bwMode="auto">
              <a:xfrm>
                <a:off x="2518" y="3449"/>
                <a:ext cx="529" cy="365"/>
                <a:chOff x="2518" y="3449"/>
                <a:chExt cx="529" cy="365"/>
              </a:xfrm>
            </p:grpSpPr>
            <p:sp>
              <p:nvSpPr>
                <p:cNvPr id="33482" name="Rectangle 115"/>
                <p:cNvSpPr>
                  <a:spLocks noChangeArrowheads="1"/>
                </p:cNvSpPr>
                <p:nvPr/>
              </p:nvSpPr>
              <p:spPr bwMode="auto">
                <a:xfrm>
                  <a:off x="2530" y="344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83" name="Rectangle 116"/>
                <p:cNvSpPr>
                  <a:spLocks noChangeArrowheads="1"/>
                </p:cNvSpPr>
                <p:nvPr/>
              </p:nvSpPr>
              <p:spPr bwMode="auto">
                <a:xfrm>
                  <a:off x="2518" y="3449"/>
                  <a:ext cx="529" cy="365"/>
                </a:xfrm>
                <a:prstGeom prst="rect">
                  <a:avLst/>
                </a:prstGeom>
                <a:noFill/>
                <a:ln w="7">
                  <a:solidFill>
                    <a:srgbClr val="A0A0A0"/>
                  </a:solidFill>
                  <a:miter lim="800000"/>
                  <a:headEnd/>
                  <a:tailEnd/>
                </a:ln>
                <a:effectLst/>
              </p:spPr>
              <p:txBody>
                <a:bodyPr/>
                <a:lstStyle/>
                <a:p>
                  <a:endParaRPr lang="es-ES"/>
                </a:p>
              </p:txBody>
            </p:sp>
          </p:grpSp>
          <p:grpSp>
            <p:nvGrpSpPr>
              <p:cNvPr id="32813" name="Group 117"/>
              <p:cNvGrpSpPr>
                <a:grpSpLocks/>
              </p:cNvGrpSpPr>
              <p:nvPr/>
            </p:nvGrpSpPr>
            <p:grpSpPr bwMode="auto">
              <a:xfrm>
                <a:off x="3047" y="3449"/>
                <a:ext cx="529" cy="365"/>
                <a:chOff x="3047" y="3449"/>
                <a:chExt cx="529" cy="365"/>
              </a:xfrm>
            </p:grpSpPr>
            <p:sp>
              <p:nvSpPr>
                <p:cNvPr id="33480" name="Rectangle 118"/>
                <p:cNvSpPr>
                  <a:spLocks noChangeArrowheads="1"/>
                </p:cNvSpPr>
                <p:nvPr/>
              </p:nvSpPr>
              <p:spPr bwMode="auto">
                <a:xfrm>
                  <a:off x="3059" y="344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64,0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81" name="Rectangle 119"/>
                <p:cNvSpPr>
                  <a:spLocks noChangeArrowheads="1"/>
                </p:cNvSpPr>
                <p:nvPr/>
              </p:nvSpPr>
              <p:spPr bwMode="auto">
                <a:xfrm>
                  <a:off x="3047" y="3449"/>
                  <a:ext cx="529" cy="365"/>
                </a:xfrm>
                <a:prstGeom prst="rect">
                  <a:avLst/>
                </a:prstGeom>
                <a:noFill/>
                <a:ln w="7">
                  <a:solidFill>
                    <a:srgbClr val="A0A0A0"/>
                  </a:solidFill>
                  <a:miter lim="800000"/>
                  <a:headEnd/>
                  <a:tailEnd/>
                </a:ln>
                <a:effectLst/>
              </p:spPr>
              <p:txBody>
                <a:bodyPr/>
                <a:lstStyle/>
                <a:p>
                  <a:endParaRPr lang="es-ES"/>
                </a:p>
              </p:txBody>
            </p:sp>
          </p:grpSp>
          <p:grpSp>
            <p:nvGrpSpPr>
              <p:cNvPr id="32814" name="Group 120"/>
              <p:cNvGrpSpPr>
                <a:grpSpLocks/>
              </p:cNvGrpSpPr>
              <p:nvPr/>
            </p:nvGrpSpPr>
            <p:grpSpPr bwMode="auto">
              <a:xfrm>
                <a:off x="0" y="3814"/>
                <a:ext cx="900" cy="365"/>
                <a:chOff x="0" y="3814"/>
                <a:chExt cx="900" cy="365"/>
              </a:xfrm>
            </p:grpSpPr>
            <p:sp>
              <p:nvSpPr>
                <p:cNvPr id="33478" name="Rectangle 121"/>
                <p:cNvSpPr>
                  <a:spLocks noChangeArrowheads="1"/>
                </p:cNvSpPr>
                <p:nvPr/>
              </p:nvSpPr>
              <p:spPr bwMode="auto">
                <a:xfrm>
                  <a:off x="12" y="381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Arganda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79" name="Rectangle 122"/>
                <p:cNvSpPr>
                  <a:spLocks noChangeArrowheads="1"/>
                </p:cNvSpPr>
                <p:nvPr/>
              </p:nvSpPr>
              <p:spPr bwMode="auto">
                <a:xfrm>
                  <a:off x="0" y="3814"/>
                  <a:ext cx="900" cy="365"/>
                </a:xfrm>
                <a:prstGeom prst="rect">
                  <a:avLst/>
                </a:prstGeom>
                <a:noFill/>
                <a:ln w="7">
                  <a:solidFill>
                    <a:srgbClr val="A0A0A0"/>
                  </a:solidFill>
                  <a:miter lim="800000"/>
                  <a:headEnd/>
                  <a:tailEnd/>
                </a:ln>
                <a:effectLst/>
              </p:spPr>
              <p:txBody>
                <a:bodyPr/>
                <a:lstStyle/>
                <a:p>
                  <a:endParaRPr lang="es-ES"/>
                </a:p>
              </p:txBody>
            </p:sp>
          </p:grpSp>
          <p:grpSp>
            <p:nvGrpSpPr>
              <p:cNvPr id="32815" name="Group 123"/>
              <p:cNvGrpSpPr>
                <a:grpSpLocks/>
              </p:cNvGrpSpPr>
              <p:nvPr/>
            </p:nvGrpSpPr>
            <p:grpSpPr bwMode="auto">
              <a:xfrm>
                <a:off x="900" y="3814"/>
                <a:ext cx="560" cy="365"/>
                <a:chOff x="900" y="3814"/>
                <a:chExt cx="560" cy="365"/>
              </a:xfrm>
            </p:grpSpPr>
            <p:sp>
              <p:nvSpPr>
                <p:cNvPr id="33476" name="Rectangle 124"/>
                <p:cNvSpPr>
                  <a:spLocks noChangeArrowheads="1"/>
                </p:cNvSpPr>
                <p:nvPr/>
              </p:nvSpPr>
              <p:spPr bwMode="auto">
                <a:xfrm>
                  <a:off x="912" y="381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26</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77" name="Rectangle 125"/>
                <p:cNvSpPr>
                  <a:spLocks noChangeArrowheads="1"/>
                </p:cNvSpPr>
                <p:nvPr/>
              </p:nvSpPr>
              <p:spPr bwMode="auto">
                <a:xfrm>
                  <a:off x="900" y="3814"/>
                  <a:ext cx="560" cy="365"/>
                </a:xfrm>
                <a:prstGeom prst="rect">
                  <a:avLst/>
                </a:prstGeom>
                <a:noFill/>
                <a:ln w="7">
                  <a:solidFill>
                    <a:srgbClr val="A0A0A0"/>
                  </a:solidFill>
                  <a:miter lim="800000"/>
                  <a:headEnd/>
                  <a:tailEnd/>
                </a:ln>
                <a:effectLst/>
              </p:spPr>
              <p:txBody>
                <a:bodyPr/>
                <a:lstStyle/>
                <a:p>
                  <a:endParaRPr lang="es-ES"/>
                </a:p>
              </p:txBody>
            </p:sp>
          </p:grpSp>
          <p:grpSp>
            <p:nvGrpSpPr>
              <p:cNvPr id="32816" name="Group 126"/>
              <p:cNvGrpSpPr>
                <a:grpSpLocks/>
              </p:cNvGrpSpPr>
              <p:nvPr/>
            </p:nvGrpSpPr>
            <p:grpSpPr bwMode="auto">
              <a:xfrm>
                <a:off x="1460" y="3814"/>
                <a:ext cx="529" cy="365"/>
                <a:chOff x="1460" y="3814"/>
                <a:chExt cx="529" cy="365"/>
              </a:xfrm>
            </p:grpSpPr>
            <p:sp>
              <p:nvSpPr>
                <p:cNvPr id="33474" name="Rectangle 127"/>
                <p:cNvSpPr>
                  <a:spLocks noChangeArrowheads="1"/>
                </p:cNvSpPr>
                <p:nvPr/>
              </p:nvSpPr>
              <p:spPr bwMode="auto">
                <a:xfrm>
                  <a:off x="1472" y="381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26</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75" name="Rectangle 128"/>
                <p:cNvSpPr>
                  <a:spLocks noChangeArrowheads="1"/>
                </p:cNvSpPr>
                <p:nvPr/>
              </p:nvSpPr>
              <p:spPr bwMode="auto">
                <a:xfrm>
                  <a:off x="1460" y="3814"/>
                  <a:ext cx="529" cy="365"/>
                </a:xfrm>
                <a:prstGeom prst="rect">
                  <a:avLst/>
                </a:prstGeom>
                <a:noFill/>
                <a:ln w="7">
                  <a:solidFill>
                    <a:srgbClr val="A0A0A0"/>
                  </a:solidFill>
                  <a:miter lim="800000"/>
                  <a:headEnd/>
                  <a:tailEnd/>
                </a:ln>
                <a:effectLst/>
              </p:spPr>
              <p:txBody>
                <a:bodyPr/>
                <a:lstStyle/>
                <a:p>
                  <a:endParaRPr lang="es-ES"/>
                </a:p>
              </p:txBody>
            </p:sp>
          </p:grpSp>
          <p:grpSp>
            <p:nvGrpSpPr>
              <p:cNvPr id="32817" name="Group 129"/>
              <p:cNvGrpSpPr>
                <a:grpSpLocks/>
              </p:cNvGrpSpPr>
              <p:nvPr/>
            </p:nvGrpSpPr>
            <p:grpSpPr bwMode="auto">
              <a:xfrm>
                <a:off x="1989" y="3814"/>
                <a:ext cx="529" cy="365"/>
                <a:chOff x="1989" y="3814"/>
                <a:chExt cx="529" cy="365"/>
              </a:xfrm>
            </p:grpSpPr>
            <p:sp>
              <p:nvSpPr>
                <p:cNvPr id="33472" name="Rectangle 130"/>
                <p:cNvSpPr>
                  <a:spLocks noChangeArrowheads="1"/>
                </p:cNvSpPr>
                <p:nvPr/>
              </p:nvSpPr>
              <p:spPr bwMode="auto">
                <a:xfrm>
                  <a:off x="2001" y="381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73" name="Rectangle 131"/>
                <p:cNvSpPr>
                  <a:spLocks noChangeArrowheads="1"/>
                </p:cNvSpPr>
                <p:nvPr/>
              </p:nvSpPr>
              <p:spPr bwMode="auto">
                <a:xfrm>
                  <a:off x="1989" y="3814"/>
                  <a:ext cx="529" cy="365"/>
                </a:xfrm>
                <a:prstGeom prst="rect">
                  <a:avLst/>
                </a:prstGeom>
                <a:noFill/>
                <a:ln w="7">
                  <a:solidFill>
                    <a:srgbClr val="A0A0A0"/>
                  </a:solidFill>
                  <a:miter lim="800000"/>
                  <a:headEnd/>
                  <a:tailEnd/>
                </a:ln>
                <a:effectLst/>
              </p:spPr>
              <p:txBody>
                <a:bodyPr/>
                <a:lstStyle/>
                <a:p>
                  <a:endParaRPr lang="es-ES"/>
                </a:p>
              </p:txBody>
            </p:sp>
          </p:grpSp>
          <p:grpSp>
            <p:nvGrpSpPr>
              <p:cNvPr id="32818" name="Group 132"/>
              <p:cNvGrpSpPr>
                <a:grpSpLocks/>
              </p:cNvGrpSpPr>
              <p:nvPr/>
            </p:nvGrpSpPr>
            <p:grpSpPr bwMode="auto">
              <a:xfrm>
                <a:off x="2518" y="3814"/>
                <a:ext cx="529" cy="365"/>
                <a:chOff x="2518" y="3814"/>
                <a:chExt cx="529" cy="365"/>
              </a:xfrm>
            </p:grpSpPr>
            <p:sp>
              <p:nvSpPr>
                <p:cNvPr id="33470" name="Rectangle 133"/>
                <p:cNvSpPr>
                  <a:spLocks noChangeArrowheads="1"/>
                </p:cNvSpPr>
                <p:nvPr/>
              </p:nvSpPr>
              <p:spPr bwMode="auto">
                <a:xfrm>
                  <a:off x="2530" y="381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71" name="Rectangle 134"/>
                <p:cNvSpPr>
                  <a:spLocks noChangeArrowheads="1"/>
                </p:cNvSpPr>
                <p:nvPr/>
              </p:nvSpPr>
              <p:spPr bwMode="auto">
                <a:xfrm>
                  <a:off x="2518" y="3814"/>
                  <a:ext cx="529" cy="365"/>
                </a:xfrm>
                <a:prstGeom prst="rect">
                  <a:avLst/>
                </a:prstGeom>
                <a:noFill/>
                <a:ln w="7">
                  <a:solidFill>
                    <a:srgbClr val="A0A0A0"/>
                  </a:solidFill>
                  <a:miter lim="800000"/>
                  <a:headEnd/>
                  <a:tailEnd/>
                </a:ln>
                <a:effectLst/>
              </p:spPr>
              <p:txBody>
                <a:bodyPr/>
                <a:lstStyle/>
                <a:p>
                  <a:endParaRPr lang="es-ES"/>
                </a:p>
              </p:txBody>
            </p:sp>
          </p:grpSp>
          <p:grpSp>
            <p:nvGrpSpPr>
              <p:cNvPr id="32819" name="Group 135"/>
              <p:cNvGrpSpPr>
                <a:grpSpLocks/>
              </p:cNvGrpSpPr>
              <p:nvPr/>
            </p:nvGrpSpPr>
            <p:grpSpPr bwMode="auto">
              <a:xfrm>
                <a:off x="3047" y="3814"/>
                <a:ext cx="529" cy="365"/>
                <a:chOff x="3047" y="3814"/>
                <a:chExt cx="529" cy="365"/>
              </a:xfrm>
            </p:grpSpPr>
            <p:sp>
              <p:nvSpPr>
                <p:cNvPr id="33468" name="Rectangle 136"/>
                <p:cNvSpPr>
                  <a:spLocks noChangeArrowheads="1"/>
                </p:cNvSpPr>
                <p:nvPr/>
              </p:nvSpPr>
              <p:spPr bwMode="auto">
                <a:xfrm>
                  <a:off x="3059" y="381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64,9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69" name="Rectangle 137"/>
                <p:cNvSpPr>
                  <a:spLocks noChangeArrowheads="1"/>
                </p:cNvSpPr>
                <p:nvPr/>
              </p:nvSpPr>
              <p:spPr bwMode="auto">
                <a:xfrm>
                  <a:off x="3047" y="3814"/>
                  <a:ext cx="529" cy="365"/>
                </a:xfrm>
                <a:prstGeom prst="rect">
                  <a:avLst/>
                </a:prstGeom>
                <a:noFill/>
                <a:ln w="7">
                  <a:solidFill>
                    <a:srgbClr val="A0A0A0"/>
                  </a:solidFill>
                  <a:miter lim="800000"/>
                  <a:headEnd/>
                  <a:tailEnd/>
                </a:ln>
                <a:effectLst/>
              </p:spPr>
              <p:txBody>
                <a:bodyPr/>
                <a:lstStyle/>
                <a:p>
                  <a:endParaRPr lang="es-ES"/>
                </a:p>
              </p:txBody>
            </p:sp>
          </p:grpSp>
          <p:grpSp>
            <p:nvGrpSpPr>
              <p:cNvPr id="32820" name="Group 138"/>
              <p:cNvGrpSpPr>
                <a:grpSpLocks/>
              </p:cNvGrpSpPr>
              <p:nvPr/>
            </p:nvGrpSpPr>
            <p:grpSpPr bwMode="auto">
              <a:xfrm>
                <a:off x="0" y="4179"/>
                <a:ext cx="900" cy="365"/>
                <a:chOff x="0" y="4179"/>
                <a:chExt cx="900" cy="365"/>
              </a:xfrm>
            </p:grpSpPr>
            <p:sp>
              <p:nvSpPr>
                <p:cNvPr id="33466" name="Rectangle 139"/>
                <p:cNvSpPr>
                  <a:spLocks noChangeArrowheads="1"/>
                </p:cNvSpPr>
                <p:nvPr/>
              </p:nvSpPr>
              <p:spPr bwMode="auto">
                <a:xfrm>
                  <a:off x="12" y="417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Cabrera (La)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67" name="Rectangle 140"/>
                <p:cNvSpPr>
                  <a:spLocks noChangeArrowheads="1"/>
                </p:cNvSpPr>
                <p:nvPr/>
              </p:nvSpPr>
              <p:spPr bwMode="auto">
                <a:xfrm>
                  <a:off x="0" y="4179"/>
                  <a:ext cx="900" cy="365"/>
                </a:xfrm>
                <a:prstGeom prst="rect">
                  <a:avLst/>
                </a:prstGeom>
                <a:noFill/>
                <a:ln w="7">
                  <a:solidFill>
                    <a:srgbClr val="A0A0A0"/>
                  </a:solidFill>
                  <a:miter lim="800000"/>
                  <a:headEnd/>
                  <a:tailEnd/>
                </a:ln>
                <a:effectLst/>
              </p:spPr>
              <p:txBody>
                <a:bodyPr/>
                <a:lstStyle/>
                <a:p>
                  <a:endParaRPr lang="es-ES"/>
                </a:p>
              </p:txBody>
            </p:sp>
          </p:grpSp>
          <p:grpSp>
            <p:nvGrpSpPr>
              <p:cNvPr id="32821" name="Group 141"/>
              <p:cNvGrpSpPr>
                <a:grpSpLocks/>
              </p:cNvGrpSpPr>
              <p:nvPr/>
            </p:nvGrpSpPr>
            <p:grpSpPr bwMode="auto">
              <a:xfrm>
                <a:off x="900" y="4179"/>
                <a:ext cx="560" cy="365"/>
                <a:chOff x="900" y="4179"/>
                <a:chExt cx="560" cy="365"/>
              </a:xfrm>
            </p:grpSpPr>
            <p:sp>
              <p:nvSpPr>
                <p:cNvPr id="33464" name="Rectangle 142"/>
                <p:cNvSpPr>
                  <a:spLocks noChangeArrowheads="1"/>
                </p:cNvSpPr>
                <p:nvPr/>
              </p:nvSpPr>
              <p:spPr bwMode="auto">
                <a:xfrm>
                  <a:off x="912" y="417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65" name="Rectangle 143"/>
                <p:cNvSpPr>
                  <a:spLocks noChangeArrowheads="1"/>
                </p:cNvSpPr>
                <p:nvPr/>
              </p:nvSpPr>
              <p:spPr bwMode="auto">
                <a:xfrm>
                  <a:off x="900" y="4179"/>
                  <a:ext cx="560" cy="365"/>
                </a:xfrm>
                <a:prstGeom prst="rect">
                  <a:avLst/>
                </a:prstGeom>
                <a:noFill/>
                <a:ln w="7">
                  <a:solidFill>
                    <a:srgbClr val="A0A0A0"/>
                  </a:solidFill>
                  <a:miter lim="800000"/>
                  <a:headEnd/>
                  <a:tailEnd/>
                </a:ln>
                <a:effectLst/>
              </p:spPr>
              <p:txBody>
                <a:bodyPr/>
                <a:lstStyle/>
                <a:p>
                  <a:endParaRPr lang="es-ES"/>
                </a:p>
              </p:txBody>
            </p:sp>
          </p:grpSp>
          <p:grpSp>
            <p:nvGrpSpPr>
              <p:cNvPr id="32822" name="Group 144"/>
              <p:cNvGrpSpPr>
                <a:grpSpLocks/>
              </p:cNvGrpSpPr>
              <p:nvPr/>
            </p:nvGrpSpPr>
            <p:grpSpPr bwMode="auto">
              <a:xfrm>
                <a:off x="1460" y="4179"/>
                <a:ext cx="529" cy="365"/>
                <a:chOff x="1460" y="4179"/>
                <a:chExt cx="529" cy="365"/>
              </a:xfrm>
            </p:grpSpPr>
            <p:sp>
              <p:nvSpPr>
                <p:cNvPr id="33462" name="Rectangle 145"/>
                <p:cNvSpPr>
                  <a:spLocks noChangeArrowheads="1"/>
                </p:cNvSpPr>
                <p:nvPr/>
              </p:nvSpPr>
              <p:spPr bwMode="auto">
                <a:xfrm>
                  <a:off x="1472" y="417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63" name="Rectangle 146"/>
                <p:cNvSpPr>
                  <a:spLocks noChangeArrowheads="1"/>
                </p:cNvSpPr>
                <p:nvPr/>
              </p:nvSpPr>
              <p:spPr bwMode="auto">
                <a:xfrm>
                  <a:off x="1460" y="4179"/>
                  <a:ext cx="529" cy="365"/>
                </a:xfrm>
                <a:prstGeom prst="rect">
                  <a:avLst/>
                </a:prstGeom>
                <a:noFill/>
                <a:ln w="7">
                  <a:solidFill>
                    <a:srgbClr val="A0A0A0"/>
                  </a:solidFill>
                  <a:miter lim="800000"/>
                  <a:headEnd/>
                  <a:tailEnd/>
                </a:ln>
                <a:effectLst/>
              </p:spPr>
              <p:txBody>
                <a:bodyPr/>
                <a:lstStyle/>
                <a:p>
                  <a:endParaRPr lang="es-ES"/>
                </a:p>
              </p:txBody>
            </p:sp>
          </p:grpSp>
          <p:grpSp>
            <p:nvGrpSpPr>
              <p:cNvPr id="32823" name="Group 147"/>
              <p:cNvGrpSpPr>
                <a:grpSpLocks/>
              </p:cNvGrpSpPr>
              <p:nvPr/>
            </p:nvGrpSpPr>
            <p:grpSpPr bwMode="auto">
              <a:xfrm>
                <a:off x="1989" y="4179"/>
                <a:ext cx="529" cy="365"/>
                <a:chOff x="1989" y="4179"/>
                <a:chExt cx="529" cy="365"/>
              </a:xfrm>
            </p:grpSpPr>
            <p:sp>
              <p:nvSpPr>
                <p:cNvPr id="33460" name="Rectangle 148"/>
                <p:cNvSpPr>
                  <a:spLocks noChangeArrowheads="1"/>
                </p:cNvSpPr>
                <p:nvPr/>
              </p:nvSpPr>
              <p:spPr bwMode="auto">
                <a:xfrm>
                  <a:off x="2001" y="417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61" name="Rectangle 149"/>
                <p:cNvSpPr>
                  <a:spLocks noChangeArrowheads="1"/>
                </p:cNvSpPr>
                <p:nvPr/>
              </p:nvSpPr>
              <p:spPr bwMode="auto">
                <a:xfrm>
                  <a:off x="1989" y="4179"/>
                  <a:ext cx="529" cy="365"/>
                </a:xfrm>
                <a:prstGeom prst="rect">
                  <a:avLst/>
                </a:prstGeom>
                <a:noFill/>
                <a:ln w="7">
                  <a:solidFill>
                    <a:srgbClr val="A0A0A0"/>
                  </a:solidFill>
                  <a:miter lim="800000"/>
                  <a:headEnd/>
                  <a:tailEnd/>
                </a:ln>
                <a:effectLst/>
              </p:spPr>
              <p:txBody>
                <a:bodyPr/>
                <a:lstStyle/>
                <a:p>
                  <a:endParaRPr lang="es-ES"/>
                </a:p>
              </p:txBody>
            </p:sp>
          </p:grpSp>
          <p:grpSp>
            <p:nvGrpSpPr>
              <p:cNvPr id="32824" name="Group 150"/>
              <p:cNvGrpSpPr>
                <a:grpSpLocks/>
              </p:cNvGrpSpPr>
              <p:nvPr/>
            </p:nvGrpSpPr>
            <p:grpSpPr bwMode="auto">
              <a:xfrm>
                <a:off x="2518" y="4179"/>
                <a:ext cx="529" cy="365"/>
                <a:chOff x="2518" y="4179"/>
                <a:chExt cx="529" cy="365"/>
              </a:xfrm>
            </p:grpSpPr>
            <p:sp>
              <p:nvSpPr>
                <p:cNvPr id="33458" name="Rectangle 151"/>
                <p:cNvSpPr>
                  <a:spLocks noChangeArrowheads="1"/>
                </p:cNvSpPr>
                <p:nvPr/>
              </p:nvSpPr>
              <p:spPr bwMode="auto">
                <a:xfrm>
                  <a:off x="2530" y="417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59" name="Rectangle 152"/>
                <p:cNvSpPr>
                  <a:spLocks noChangeArrowheads="1"/>
                </p:cNvSpPr>
                <p:nvPr/>
              </p:nvSpPr>
              <p:spPr bwMode="auto">
                <a:xfrm>
                  <a:off x="2518" y="4179"/>
                  <a:ext cx="529" cy="365"/>
                </a:xfrm>
                <a:prstGeom prst="rect">
                  <a:avLst/>
                </a:prstGeom>
                <a:noFill/>
                <a:ln w="7">
                  <a:solidFill>
                    <a:srgbClr val="A0A0A0"/>
                  </a:solidFill>
                  <a:miter lim="800000"/>
                  <a:headEnd/>
                  <a:tailEnd/>
                </a:ln>
                <a:effectLst/>
              </p:spPr>
              <p:txBody>
                <a:bodyPr/>
                <a:lstStyle/>
                <a:p>
                  <a:endParaRPr lang="es-ES"/>
                </a:p>
              </p:txBody>
            </p:sp>
          </p:grpSp>
          <p:grpSp>
            <p:nvGrpSpPr>
              <p:cNvPr id="32825" name="Group 153"/>
              <p:cNvGrpSpPr>
                <a:grpSpLocks/>
              </p:cNvGrpSpPr>
              <p:nvPr/>
            </p:nvGrpSpPr>
            <p:grpSpPr bwMode="auto">
              <a:xfrm>
                <a:off x="3047" y="4179"/>
                <a:ext cx="529" cy="365"/>
                <a:chOff x="3047" y="4179"/>
                <a:chExt cx="529" cy="365"/>
              </a:xfrm>
            </p:grpSpPr>
            <p:sp>
              <p:nvSpPr>
                <p:cNvPr id="33456" name="Rectangle 154"/>
                <p:cNvSpPr>
                  <a:spLocks noChangeArrowheads="1"/>
                </p:cNvSpPr>
                <p:nvPr/>
              </p:nvSpPr>
              <p:spPr bwMode="auto">
                <a:xfrm>
                  <a:off x="3059" y="417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57" name="Rectangle 155"/>
                <p:cNvSpPr>
                  <a:spLocks noChangeArrowheads="1"/>
                </p:cNvSpPr>
                <p:nvPr/>
              </p:nvSpPr>
              <p:spPr bwMode="auto">
                <a:xfrm>
                  <a:off x="3047" y="4179"/>
                  <a:ext cx="529" cy="365"/>
                </a:xfrm>
                <a:prstGeom prst="rect">
                  <a:avLst/>
                </a:prstGeom>
                <a:noFill/>
                <a:ln w="7">
                  <a:solidFill>
                    <a:srgbClr val="A0A0A0"/>
                  </a:solidFill>
                  <a:miter lim="800000"/>
                  <a:headEnd/>
                  <a:tailEnd/>
                </a:ln>
                <a:effectLst/>
              </p:spPr>
              <p:txBody>
                <a:bodyPr/>
                <a:lstStyle/>
                <a:p>
                  <a:endParaRPr lang="es-ES"/>
                </a:p>
              </p:txBody>
            </p:sp>
          </p:grpSp>
          <p:grpSp>
            <p:nvGrpSpPr>
              <p:cNvPr id="32826" name="Group 156"/>
              <p:cNvGrpSpPr>
                <a:grpSpLocks/>
              </p:cNvGrpSpPr>
              <p:nvPr/>
            </p:nvGrpSpPr>
            <p:grpSpPr bwMode="auto">
              <a:xfrm>
                <a:off x="0" y="4544"/>
                <a:ext cx="900" cy="365"/>
                <a:chOff x="0" y="4544"/>
                <a:chExt cx="900" cy="365"/>
              </a:xfrm>
            </p:grpSpPr>
            <p:sp>
              <p:nvSpPr>
                <p:cNvPr id="33454" name="Rectangle 157"/>
                <p:cNvSpPr>
                  <a:spLocks noChangeArrowheads="1"/>
                </p:cNvSpPr>
                <p:nvPr/>
              </p:nvSpPr>
              <p:spPr bwMode="auto">
                <a:xfrm>
                  <a:off x="12" y="454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Collado Villalba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55" name="Rectangle 158"/>
                <p:cNvSpPr>
                  <a:spLocks noChangeArrowheads="1"/>
                </p:cNvSpPr>
                <p:nvPr/>
              </p:nvSpPr>
              <p:spPr bwMode="auto">
                <a:xfrm>
                  <a:off x="0" y="4544"/>
                  <a:ext cx="900" cy="365"/>
                </a:xfrm>
                <a:prstGeom prst="rect">
                  <a:avLst/>
                </a:prstGeom>
                <a:noFill/>
                <a:ln w="7">
                  <a:solidFill>
                    <a:srgbClr val="A0A0A0"/>
                  </a:solidFill>
                  <a:miter lim="800000"/>
                  <a:headEnd/>
                  <a:tailEnd/>
                </a:ln>
                <a:effectLst/>
              </p:spPr>
              <p:txBody>
                <a:bodyPr/>
                <a:lstStyle/>
                <a:p>
                  <a:endParaRPr lang="es-ES"/>
                </a:p>
              </p:txBody>
            </p:sp>
          </p:grpSp>
          <p:grpSp>
            <p:nvGrpSpPr>
              <p:cNvPr id="32827" name="Group 159"/>
              <p:cNvGrpSpPr>
                <a:grpSpLocks/>
              </p:cNvGrpSpPr>
              <p:nvPr/>
            </p:nvGrpSpPr>
            <p:grpSpPr bwMode="auto">
              <a:xfrm>
                <a:off x="900" y="4544"/>
                <a:ext cx="560" cy="365"/>
                <a:chOff x="900" y="4544"/>
                <a:chExt cx="560" cy="365"/>
              </a:xfrm>
            </p:grpSpPr>
            <p:sp>
              <p:nvSpPr>
                <p:cNvPr id="33452" name="Rectangle 160"/>
                <p:cNvSpPr>
                  <a:spLocks noChangeArrowheads="1"/>
                </p:cNvSpPr>
                <p:nvPr/>
              </p:nvSpPr>
              <p:spPr bwMode="auto">
                <a:xfrm>
                  <a:off x="912" y="454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53" name="Rectangle 161"/>
                <p:cNvSpPr>
                  <a:spLocks noChangeArrowheads="1"/>
                </p:cNvSpPr>
                <p:nvPr/>
              </p:nvSpPr>
              <p:spPr bwMode="auto">
                <a:xfrm>
                  <a:off x="900" y="4544"/>
                  <a:ext cx="560" cy="365"/>
                </a:xfrm>
                <a:prstGeom prst="rect">
                  <a:avLst/>
                </a:prstGeom>
                <a:noFill/>
                <a:ln w="7">
                  <a:solidFill>
                    <a:srgbClr val="A0A0A0"/>
                  </a:solidFill>
                  <a:miter lim="800000"/>
                  <a:headEnd/>
                  <a:tailEnd/>
                </a:ln>
                <a:effectLst/>
              </p:spPr>
              <p:txBody>
                <a:bodyPr/>
                <a:lstStyle/>
                <a:p>
                  <a:endParaRPr lang="es-ES"/>
                </a:p>
              </p:txBody>
            </p:sp>
          </p:grpSp>
          <p:grpSp>
            <p:nvGrpSpPr>
              <p:cNvPr id="32828" name="Group 162"/>
              <p:cNvGrpSpPr>
                <a:grpSpLocks/>
              </p:cNvGrpSpPr>
              <p:nvPr/>
            </p:nvGrpSpPr>
            <p:grpSpPr bwMode="auto">
              <a:xfrm>
                <a:off x="1460" y="4544"/>
                <a:ext cx="529" cy="365"/>
                <a:chOff x="1460" y="4544"/>
                <a:chExt cx="529" cy="365"/>
              </a:xfrm>
            </p:grpSpPr>
            <p:sp>
              <p:nvSpPr>
                <p:cNvPr id="33450" name="Rectangle 163"/>
                <p:cNvSpPr>
                  <a:spLocks noChangeArrowheads="1"/>
                </p:cNvSpPr>
                <p:nvPr/>
              </p:nvSpPr>
              <p:spPr bwMode="auto">
                <a:xfrm>
                  <a:off x="1472" y="454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27</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51" name="Rectangle 164"/>
                <p:cNvSpPr>
                  <a:spLocks noChangeArrowheads="1"/>
                </p:cNvSpPr>
                <p:nvPr/>
              </p:nvSpPr>
              <p:spPr bwMode="auto">
                <a:xfrm>
                  <a:off x="1460" y="4544"/>
                  <a:ext cx="529" cy="365"/>
                </a:xfrm>
                <a:prstGeom prst="rect">
                  <a:avLst/>
                </a:prstGeom>
                <a:noFill/>
                <a:ln w="7">
                  <a:solidFill>
                    <a:srgbClr val="A0A0A0"/>
                  </a:solidFill>
                  <a:miter lim="800000"/>
                  <a:headEnd/>
                  <a:tailEnd/>
                </a:ln>
                <a:effectLst/>
              </p:spPr>
              <p:txBody>
                <a:bodyPr/>
                <a:lstStyle/>
                <a:p>
                  <a:endParaRPr lang="es-ES"/>
                </a:p>
              </p:txBody>
            </p:sp>
          </p:grpSp>
          <p:grpSp>
            <p:nvGrpSpPr>
              <p:cNvPr id="32829" name="Group 165"/>
              <p:cNvGrpSpPr>
                <a:grpSpLocks/>
              </p:cNvGrpSpPr>
              <p:nvPr/>
            </p:nvGrpSpPr>
            <p:grpSpPr bwMode="auto">
              <a:xfrm>
                <a:off x="1989" y="4544"/>
                <a:ext cx="529" cy="365"/>
                <a:chOff x="1989" y="4544"/>
                <a:chExt cx="529" cy="365"/>
              </a:xfrm>
            </p:grpSpPr>
            <p:sp>
              <p:nvSpPr>
                <p:cNvPr id="33448" name="Rectangle 166"/>
                <p:cNvSpPr>
                  <a:spLocks noChangeArrowheads="1"/>
                </p:cNvSpPr>
                <p:nvPr/>
              </p:nvSpPr>
              <p:spPr bwMode="auto">
                <a:xfrm>
                  <a:off x="2001" y="454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49" name="Rectangle 167"/>
                <p:cNvSpPr>
                  <a:spLocks noChangeArrowheads="1"/>
                </p:cNvSpPr>
                <p:nvPr/>
              </p:nvSpPr>
              <p:spPr bwMode="auto">
                <a:xfrm>
                  <a:off x="1989" y="4544"/>
                  <a:ext cx="529" cy="365"/>
                </a:xfrm>
                <a:prstGeom prst="rect">
                  <a:avLst/>
                </a:prstGeom>
                <a:noFill/>
                <a:ln w="7">
                  <a:solidFill>
                    <a:srgbClr val="A0A0A0"/>
                  </a:solidFill>
                  <a:miter lim="800000"/>
                  <a:headEnd/>
                  <a:tailEnd/>
                </a:ln>
                <a:effectLst/>
              </p:spPr>
              <p:txBody>
                <a:bodyPr/>
                <a:lstStyle/>
                <a:p>
                  <a:endParaRPr lang="es-ES"/>
                </a:p>
              </p:txBody>
            </p:sp>
          </p:grpSp>
          <p:grpSp>
            <p:nvGrpSpPr>
              <p:cNvPr id="32830" name="Group 168"/>
              <p:cNvGrpSpPr>
                <a:grpSpLocks/>
              </p:cNvGrpSpPr>
              <p:nvPr/>
            </p:nvGrpSpPr>
            <p:grpSpPr bwMode="auto">
              <a:xfrm>
                <a:off x="2518" y="4544"/>
                <a:ext cx="529" cy="365"/>
                <a:chOff x="2518" y="4544"/>
                <a:chExt cx="529" cy="365"/>
              </a:xfrm>
            </p:grpSpPr>
            <p:sp>
              <p:nvSpPr>
                <p:cNvPr id="33446" name="Rectangle 169"/>
                <p:cNvSpPr>
                  <a:spLocks noChangeArrowheads="1"/>
                </p:cNvSpPr>
                <p:nvPr/>
              </p:nvSpPr>
              <p:spPr bwMode="auto">
                <a:xfrm>
                  <a:off x="2530" y="454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47" name="Rectangle 170"/>
                <p:cNvSpPr>
                  <a:spLocks noChangeArrowheads="1"/>
                </p:cNvSpPr>
                <p:nvPr/>
              </p:nvSpPr>
              <p:spPr bwMode="auto">
                <a:xfrm>
                  <a:off x="2518" y="4544"/>
                  <a:ext cx="529" cy="365"/>
                </a:xfrm>
                <a:prstGeom prst="rect">
                  <a:avLst/>
                </a:prstGeom>
                <a:noFill/>
                <a:ln w="7">
                  <a:solidFill>
                    <a:srgbClr val="A0A0A0"/>
                  </a:solidFill>
                  <a:miter lim="800000"/>
                  <a:headEnd/>
                  <a:tailEnd/>
                </a:ln>
                <a:effectLst/>
              </p:spPr>
              <p:txBody>
                <a:bodyPr/>
                <a:lstStyle/>
                <a:p>
                  <a:endParaRPr lang="es-ES"/>
                </a:p>
              </p:txBody>
            </p:sp>
          </p:grpSp>
          <p:grpSp>
            <p:nvGrpSpPr>
              <p:cNvPr id="32831" name="Group 171"/>
              <p:cNvGrpSpPr>
                <a:grpSpLocks/>
              </p:cNvGrpSpPr>
              <p:nvPr/>
            </p:nvGrpSpPr>
            <p:grpSpPr bwMode="auto">
              <a:xfrm>
                <a:off x="3047" y="4544"/>
                <a:ext cx="529" cy="365"/>
                <a:chOff x="3047" y="4544"/>
                <a:chExt cx="529" cy="365"/>
              </a:xfrm>
            </p:grpSpPr>
            <p:sp>
              <p:nvSpPr>
                <p:cNvPr id="33444" name="Rectangle 172"/>
                <p:cNvSpPr>
                  <a:spLocks noChangeArrowheads="1"/>
                </p:cNvSpPr>
                <p:nvPr/>
              </p:nvSpPr>
              <p:spPr bwMode="auto">
                <a:xfrm>
                  <a:off x="3059" y="454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73,9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45" name="Rectangle 173"/>
                <p:cNvSpPr>
                  <a:spLocks noChangeArrowheads="1"/>
                </p:cNvSpPr>
                <p:nvPr/>
              </p:nvSpPr>
              <p:spPr bwMode="auto">
                <a:xfrm>
                  <a:off x="3047" y="4544"/>
                  <a:ext cx="529" cy="365"/>
                </a:xfrm>
                <a:prstGeom prst="rect">
                  <a:avLst/>
                </a:prstGeom>
                <a:noFill/>
                <a:ln w="7">
                  <a:solidFill>
                    <a:srgbClr val="A0A0A0"/>
                  </a:solidFill>
                  <a:miter lim="800000"/>
                  <a:headEnd/>
                  <a:tailEnd/>
                </a:ln>
                <a:effectLst/>
              </p:spPr>
              <p:txBody>
                <a:bodyPr/>
                <a:lstStyle/>
                <a:p>
                  <a:endParaRPr lang="es-ES"/>
                </a:p>
              </p:txBody>
            </p:sp>
          </p:grpSp>
          <p:grpSp>
            <p:nvGrpSpPr>
              <p:cNvPr id="32832" name="Group 174"/>
              <p:cNvGrpSpPr>
                <a:grpSpLocks/>
              </p:cNvGrpSpPr>
              <p:nvPr/>
            </p:nvGrpSpPr>
            <p:grpSpPr bwMode="auto">
              <a:xfrm>
                <a:off x="0" y="4909"/>
                <a:ext cx="900" cy="365"/>
                <a:chOff x="0" y="4909"/>
                <a:chExt cx="900" cy="365"/>
              </a:xfrm>
            </p:grpSpPr>
            <p:sp>
              <p:nvSpPr>
                <p:cNvPr id="33442" name="Rectangle 175"/>
                <p:cNvSpPr>
                  <a:spLocks noChangeArrowheads="1"/>
                </p:cNvSpPr>
                <p:nvPr/>
              </p:nvSpPr>
              <p:spPr bwMode="auto">
                <a:xfrm>
                  <a:off x="12" y="490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Colmenar Viejo</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43" name="Rectangle 176"/>
                <p:cNvSpPr>
                  <a:spLocks noChangeArrowheads="1"/>
                </p:cNvSpPr>
                <p:nvPr/>
              </p:nvSpPr>
              <p:spPr bwMode="auto">
                <a:xfrm>
                  <a:off x="0" y="4909"/>
                  <a:ext cx="900" cy="365"/>
                </a:xfrm>
                <a:prstGeom prst="rect">
                  <a:avLst/>
                </a:prstGeom>
                <a:noFill/>
                <a:ln w="7">
                  <a:solidFill>
                    <a:srgbClr val="A0A0A0"/>
                  </a:solidFill>
                  <a:miter lim="800000"/>
                  <a:headEnd/>
                  <a:tailEnd/>
                </a:ln>
                <a:effectLst/>
              </p:spPr>
              <p:txBody>
                <a:bodyPr/>
                <a:lstStyle/>
                <a:p>
                  <a:endParaRPr lang="es-ES"/>
                </a:p>
              </p:txBody>
            </p:sp>
          </p:grpSp>
          <p:grpSp>
            <p:nvGrpSpPr>
              <p:cNvPr id="32833" name="Group 177"/>
              <p:cNvGrpSpPr>
                <a:grpSpLocks/>
              </p:cNvGrpSpPr>
              <p:nvPr/>
            </p:nvGrpSpPr>
            <p:grpSpPr bwMode="auto">
              <a:xfrm>
                <a:off x="900" y="4909"/>
                <a:ext cx="560" cy="365"/>
                <a:chOff x="900" y="4909"/>
                <a:chExt cx="560" cy="365"/>
              </a:xfrm>
            </p:grpSpPr>
            <p:sp>
              <p:nvSpPr>
                <p:cNvPr id="33440" name="Rectangle 178"/>
                <p:cNvSpPr>
                  <a:spLocks noChangeArrowheads="1"/>
                </p:cNvSpPr>
                <p:nvPr/>
              </p:nvSpPr>
              <p:spPr bwMode="auto">
                <a:xfrm>
                  <a:off x="912" y="490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41" name="Rectangle 179"/>
                <p:cNvSpPr>
                  <a:spLocks noChangeArrowheads="1"/>
                </p:cNvSpPr>
                <p:nvPr/>
              </p:nvSpPr>
              <p:spPr bwMode="auto">
                <a:xfrm>
                  <a:off x="900" y="4909"/>
                  <a:ext cx="560" cy="365"/>
                </a:xfrm>
                <a:prstGeom prst="rect">
                  <a:avLst/>
                </a:prstGeom>
                <a:noFill/>
                <a:ln w="7">
                  <a:solidFill>
                    <a:srgbClr val="A0A0A0"/>
                  </a:solidFill>
                  <a:miter lim="800000"/>
                  <a:headEnd/>
                  <a:tailEnd/>
                </a:ln>
                <a:effectLst/>
              </p:spPr>
              <p:txBody>
                <a:bodyPr/>
                <a:lstStyle/>
                <a:p>
                  <a:endParaRPr lang="es-ES"/>
                </a:p>
              </p:txBody>
            </p:sp>
          </p:grpSp>
          <p:grpSp>
            <p:nvGrpSpPr>
              <p:cNvPr id="32834" name="Group 180"/>
              <p:cNvGrpSpPr>
                <a:grpSpLocks/>
              </p:cNvGrpSpPr>
              <p:nvPr/>
            </p:nvGrpSpPr>
            <p:grpSpPr bwMode="auto">
              <a:xfrm>
                <a:off x="1460" y="4909"/>
                <a:ext cx="529" cy="365"/>
                <a:chOff x="1460" y="4909"/>
                <a:chExt cx="529" cy="365"/>
              </a:xfrm>
            </p:grpSpPr>
            <p:sp>
              <p:nvSpPr>
                <p:cNvPr id="33438" name="Rectangle 181"/>
                <p:cNvSpPr>
                  <a:spLocks noChangeArrowheads="1"/>
                </p:cNvSpPr>
                <p:nvPr/>
              </p:nvSpPr>
              <p:spPr bwMode="auto">
                <a:xfrm>
                  <a:off x="1472" y="490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39" name="Rectangle 182"/>
                <p:cNvSpPr>
                  <a:spLocks noChangeArrowheads="1"/>
                </p:cNvSpPr>
                <p:nvPr/>
              </p:nvSpPr>
              <p:spPr bwMode="auto">
                <a:xfrm>
                  <a:off x="1460" y="4909"/>
                  <a:ext cx="529" cy="365"/>
                </a:xfrm>
                <a:prstGeom prst="rect">
                  <a:avLst/>
                </a:prstGeom>
                <a:noFill/>
                <a:ln w="7">
                  <a:solidFill>
                    <a:srgbClr val="A0A0A0"/>
                  </a:solidFill>
                  <a:miter lim="800000"/>
                  <a:headEnd/>
                  <a:tailEnd/>
                </a:ln>
                <a:effectLst/>
              </p:spPr>
              <p:txBody>
                <a:bodyPr/>
                <a:lstStyle/>
                <a:p>
                  <a:endParaRPr lang="es-ES"/>
                </a:p>
              </p:txBody>
            </p:sp>
          </p:grpSp>
          <p:grpSp>
            <p:nvGrpSpPr>
              <p:cNvPr id="32835" name="Group 183"/>
              <p:cNvGrpSpPr>
                <a:grpSpLocks/>
              </p:cNvGrpSpPr>
              <p:nvPr/>
            </p:nvGrpSpPr>
            <p:grpSpPr bwMode="auto">
              <a:xfrm>
                <a:off x="1989" y="4909"/>
                <a:ext cx="529" cy="365"/>
                <a:chOff x="1989" y="4909"/>
                <a:chExt cx="529" cy="365"/>
              </a:xfrm>
            </p:grpSpPr>
            <p:sp>
              <p:nvSpPr>
                <p:cNvPr id="33436" name="Rectangle 184"/>
                <p:cNvSpPr>
                  <a:spLocks noChangeArrowheads="1"/>
                </p:cNvSpPr>
                <p:nvPr/>
              </p:nvSpPr>
              <p:spPr bwMode="auto">
                <a:xfrm>
                  <a:off x="2001" y="490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37" name="Rectangle 185"/>
                <p:cNvSpPr>
                  <a:spLocks noChangeArrowheads="1"/>
                </p:cNvSpPr>
                <p:nvPr/>
              </p:nvSpPr>
              <p:spPr bwMode="auto">
                <a:xfrm>
                  <a:off x="1989" y="4909"/>
                  <a:ext cx="529" cy="365"/>
                </a:xfrm>
                <a:prstGeom prst="rect">
                  <a:avLst/>
                </a:prstGeom>
                <a:noFill/>
                <a:ln w="7">
                  <a:solidFill>
                    <a:srgbClr val="A0A0A0"/>
                  </a:solidFill>
                  <a:miter lim="800000"/>
                  <a:headEnd/>
                  <a:tailEnd/>
                </a:ln>
                <a:effectLst/>
              </p:spPr>
              <p:txBody>
                <a:bodyPr/>
                <a:lstStyle/>
                <a:p>
                  <a:endParaRPr lang="es-ES"/>
                </a:p>
              </p:txBody>
            </p:sp>
          </p:grpSp>
          <p:grpSp>
            <p:nvGrpSpPr>
              <p:cNvPr id="32836" name="Group 186"/>
              <p:cNvGrpSpPr>
                <a:grpSpLocks/>
              </p:cNvGrpSpPr>
              <p:nvPr/>
            </p:nvGrpSpPr>
            <p:grpSpPr bwMode="auto">
              <a:xfrm>
                <a:off x="2518" y="4909"/>
                <a:ext cx="529" cy="365"/>
                <a:chOff x="2518" y="4909"/>
                <a:chExt cx="529" cy="365"/>
              </a:xfrm>
            </p:grpSpPr>
            <p:sp>
              <p:nvSpPr>
                <p:cNvPr id="33434" name="Rectangle 187"/>
                <p:cNvSpPr>
                  <a:spLocks noChangeArrowheads="1"/>
                </p:cNvSpPr>
                <p:nvPr/>
              </p:nvSpPr>
              <p:spPr bwMode="auto">
                <a:xfrm>
                  <a:off x="2530" y="490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35" name="Rectangle 188"/>
                <p:cNvSpPr>
                  <a:spLocks noChangeArrowheads="1"/>
                </p:cNvSpPr>
                <p:nvPr/>
              </p:nvSpPr>
              <p:spPr bwMode="auto">
                <a:xfrm>
                  <a:off x="2518" y="4909"/>
                  <a:ext cx="529" cy="365"/>
                </a:xfrm>
                <a:prstGeom prst="rect">
                  <a:avLst/>
                </a:prstGeom>
                <a:noFill/>
                <a:ln w="7">
                  <a:solidFill>
                    <a:srgbClr val="A0A0A0"/>
                  </a:solidFill>
                  <a:miter lim="800000"/>
                  <a:headEnd/>
                  <a:tailEnd/>
                </a:ln>
                <a:effectLst/>
              </p:spPr>
              <p:txBody>
                <a:bodyPr/>
                <a:lstStyle/>
                <a:p>
                  <a:endParaRPr lang="es-ES"/>
                </a:p>
              </p:txBody>
            </p:sp>
          </p:grpSp>
          <p:grpSp>
            <p:nvGrpSpPr>
              <p:cNvPr id="32837" name="Group 189"/>
              <p:cNvGrpSpPr>
                <a:grpSpLocks/>
              </p:cNvGrpSpPr>
              <p:nvPr/>
            </p:nvGrpSpPr>
            <p:grpSpPr bwMode="auto">
              <a:xfrm>
                <a:off x="3047" y="4909"/>
                <a:ext cx="529" cy="365"/>
                <a:chOff x="3047" y="4909"/>
                <a:chExt cx="529" cy="365"/>
              </a:xfrm>
            </p:grpSpPr>
            <p:sp>
              <p:nvSpPr>
                <p:cNvPr id="33432" name="Rectangle 190"/>
                <p:cNvSpPr>
                  <a:spLocks noChangeArrowheads="1"/>
                </p:cNvSpPr>
                <p:nvPr/>
              </p:nvSpPr>
              <p:spPr bwMode="auto">
                <a:xfrm>
                  <a:off x="3059" y="490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65,0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33" name="Rectangle 191"/>
                <p:cNvSpPr>
                  <a:spLocks noChangeArrowheads="1"/>
                </p:cNvSpPr>
                <p:nvPr/>
              </p:nvSpPr>
              <p:spPr bwMode="auto">
                <a:xfrm>
                  <a:off x="3047" y="4909"/>
                  <a:ext cx="529" cy="365"/>
                </a:xfrm>
                <a:prstGeom prst="rect">
                  <a:avLst/>
                </a:prstGeom>
                <a:noFill/>
                <a:ln w="7">
                  <a:solidFill>
                    <a:srgbClr val="A0A0A0"/>
                  </a:solidFill>
                  <a:miter lim="800000"/>
                  <a:headEnd/>
                  <a:tailEnd/>
                </a:ln>
                <a:effectLst/>
              </p:spPr>
              <p:txBody>
                <a:bodyPr/>
                <a:lstStyle/>
                <a:p>
                  <a:endParaRPr lang="es-ES"/>
                </a:p>
              </p:txBody>
            </p:sp>
          </p:grpSp>
          <p:grpSp>
            <p:nvGrpSpPr>
              <p:cNvPr id="32838" name="Group 192"/>
              <p:cNvGrpSpPr>
                <a:grpSpLocks/>
              </p:cNvGrpSpPr>
              <p:nvPr/>
            </p:nvGrpSpPr>
            <p:grpSpPr bwMode="auto">
              <a:xfrm>
                <a:off x="0" y="5274"/>
                <a:ext cx="900" cy="365"/>
                <a:chOff x="0" y="5274"/>
                <a:chExt cx="900" cy="365"/>
              </a:xfrm>
            </p:grpSpPr>
            <p:sp>
              <p:nvSpPr>
                <p:cNvPr id="33430" name="Rectangle 193"/>
                <p:cNvSpPr>
                  <a:spLocks noChangeArrowheads="1"/>
                </p:cNvSpPr>
                <p:nvPr/>
              </p:nvSpPr>
              <p:spPr bwMode="auto">
                <a:xfrm>
                  <a:off x="12" y="527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Coslada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31" name="Rectangle 194"/>
                <p:cNvSpPr>
                  <a:spLocks noChangeArrowheads="1"/>
                </p:cNvSpPr>
                <p:nvPr/>
              </p:nvSpPr>
              <p:spPr bwMode="auto">
                <a:xfrm>
                  <a:off x="0" y="5274"/>
                  <a:ext cx="900" cy="365"/>
                </a:xfrm>
                <a:prstGeom prst="rect">
                  <a:avLst/>
                </a:prstGeom>
                <a:noFill/>
                <a:ln w="7">
                  <a:solidFill>
                    <a:srgbClr val="A0A0A0"/>
                  </a:solidFill>
                  <a:miter lim="800000"/>
                  <a:headEnd/>
                  <a:tailEnd/>
                </a:ln>
                <a:effectLst/>
              </p:spPr>
              <p:txBody>
                <a:bodyPr/>
                <a:lstStyle/>
                <a:p>
                  <a:endParaRPr lang="es-ES"/>
                </a:p>
              </p:txBody>
            </p:sp>
          </p:grpSp>
          <p:grpSp>
            <p:nvGrpSpPr>
              <p:cNvPr id="32839" name="Group 195"/>
              <p:cNvGrpSpPr>
                <a:grpSpLocks/>
              </p:cNvGrpSpPr>
              <p:nvPr/>
            </p:nvGrpSpPr>
            <p:grpSpPr bwMode="auto">
              <a:xfrm>
                <a:off x="900" y="5274"/>
                <a:ext cx="560" cy="365"/>
                <a:chOff x="900" y="5274"/>
                <a:chExt cx="560" cy="365"/>
              </a:xfrm>
            </p:grpSpPr>
            <p:sp>
              <p:nvSpPr>
                <p:cNvPr id="33428" name="Rectangle 196"/>
                <p:cNvSpPr>
                  <a:spLocks noChangeArrowheads="1"/>
                </p:cNvSpPr>
                <p:nvPr/>
              </p:nvSpPr>
              <p:spPr bwMode="auto">
                <a:xfrm>
                  <a:off x="912" y="527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29" name="Rectangle 197"/>
                <p:cNvSpPr>
                  <a:spLocks noChangeArrowheads="1"/>
                </p:cNvSpPr>
                <p:nvPr/>
              </p:nvSpPr>
              <p:spPr bwMode="auto">
                <a:xfrm>
                  <a:off x="900" y="5274"/>
                  <a:ext cx="560" cy="365"/>
                </a:xfrm>
                <a:prstGeom prst="rect">
                  <a:avLst/>
                </a:prstGeom>
                <a:noFill/>
                <a:ln w="7">
                  <a:solidFill>
                    <a:srgbClr val="A0A0A0"/>
                  </a:solidFill>
                  <a:miter lim="800000"/>
                  <a:headEnd/>
                  <a:tailEnd/>
                </a:ln>
                <a:effectLst/>
              </p:spPr>
              <p:txBody>
                <a:bodyPr/>
                <a:lstStyle/>
                <a:p>
                  <a:endParaRPr lang="es-ES"/>
                </a:p>
              </p:txBody>
            </p:sp>
          </p:grpSp>
          <p:grpSp>
            <p:nvGrpSpPr>
              <p:cNvPr id="32840" name="Group 198"/>
              <p:cNvGrpSpPr>
                <a:grpSpLocks/>
              </p:cNvGrpSpPr>
              <p:nvPr/>
            </p:nvGrpSpPr>
            <p:grpSpPr bwMode="auto">
              <a:xfrm>
                <a:off x="1460" y="5274"/>
                <a:ext cx="529" cy="365"/>
                <a:chOff x="1460" y="5274"/>
                <a:chExt cx="529" cy="365"/>
              </a:xfrm>
            </p:grpSpPr>
            <p:sp>
              <p:nvSpPr>
                <p:cNvPr id="33426" name="Rectangle 199"/>
                <p:cNvSpPr>
                  <a:spLocks noChangeArrowheads="1"/>
                </p:cNvSpPr>
                <p:nvPr/>
              </p:nvSpPr>
              <p:spPr bwMode="auto">
                <a:xfrm>
                  <a:off x="1472" y="527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27" name="Rectangle 200"/>
                <p:cNvSpPr>
                  <a:spLocks noChangeArrowheads="1"/>
                </p:cNvSpPr>
                <p:nvPr/>
              </p:nvSpPr>
              <p:spPr bwMode="auto">
                <a:xfrm>
                  <a:off x="1460" y="5274"/>
                  <a:ext cx="529" cy="365"/>
                </a:xfrm>
                <a:prstGeom prst="rect">
                  <a:avLst/>
                </a:prstGeom>
                <a:noFill/>
                <a:ln w="7">
                  <a:solidFill>
                    <a:srgbClr val="A0A0A0"/>
                  </a:solidFill>
                  <a:miter lim="800000"/>
                  <a:headEnd/>
                  <a:tailEnd/>
                </a:ln>
                <a:effectLst/>
              </p:spPr>
              <p:txBody>
                <a:bodyPr/>
                <a:lstStyle/>
                <a:p>
                  <a:endParaRPr lang="es-ES"/>
                </a:p>
              </p:txBody>
            </p:sp>
          </p:grpSp>
          <p:grpSp>
            <p:nvGrpSpPr>
              <p:cNvPr id="32841" name="Group 201"/>
              <p:cNvGrpSpPr>
                <a:grpSpLocks/>
              </p:cNvGrpSpPr>
              <p:nvPr/>
            </p:nvGrpSpPr>
            <p:grpSpPr bwMode="auto">
              <a:xfrm>
                <a:off x="1989" y="5274"/>
                <a:ext cx="529" cy="365"/>
                <a:chOff x="1989" y="5274"/>
                <a:chExt cx="529" cy="365"/>
              </a:xfrm>
            </p:grpSpPr>
            <p:sp>
              <p:nvSpPr>
                <p:cNvPr id="33424" name="Rectangle 202"/>
                <p:cNvSpPr>
                  <a:spLocks noChangeArrowheads="1"/>
                </p:cNvSpPr>
                <p:nvPr/>
              </p:nvSpPr>
              <p:spPr bwMode="auto">
                <a:xfrm>
                  <a:off x="2001" y="527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60,0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25" name="Rectangle 203"/>
                <p:cNvSpPr>
                  <a:spLocks noChangeArrowheads="1"/>
                </p:cNvSpPr>
                <p:nvPr/>
              </p:nvSpPr>
              <p:spPr bwMode="auto">
                <a:xfrm>
                  <a:off x="1989" y="5274"/>
                  <a:ext cx="529" cy="365"/>
                </a:xfrm>
                <a:prstGeom prst="rect">
                  <a:avLst/>
                </a:prstGeom>
                <a:noFill/>
                <a:ln w="7">
                  <a:solidFill>
                    <a:srgbClr val="A0A0A0"/>
                  </a:solidFill>
                  <a:miter lim="800000"/>
                  <a:headEnd/>
                  <a:tailEnd/>
                </a:ln>
                <a:effectLst/>
              </p:spPr>
              <p:txBody>
                <a:bodyPr/>
                <a:lstStyle/>
                <a:p>
                  <a:endParaRPr lang="es-ES"/>
                </a:p>
              </p:txBody>
            </p:sp>
          </p:grpSp>
          <p:grpSp>
            <p:nvGrpSpPr>
              <p:cNvPr id="32842" name="Group 204"/>
              <p:cNvGrpSpPr>
                <a:grpSpLocks/>
              </p:cNvGrpSpPr>
              <p:nvPr/>
            </p:nvGrpSpPr>
            <p:grpSpPr bwMode="auto">
              <a:xfrm>
                <a:off x="2518" y="5274"/>
                <a:ext cx="529" cy="365"/>
                <a:chOff x="2518" y="5274"/>
                <a:chExt cx="529" cy="365"/>
              </a:xfrm>
            </p:grpSpPr>
            <p:sp>
              <p:nvSpPr>
                <p:cNvPr id="33422" name="Rectangle 205"/>
                <p:cNvSpPr>
                  <a:spLocks noChangeArrowheads="1"/>
                </p:cNvSpPr>
                <p:nvPr/>
              </p:nvSpPr>
              <p:spPr bwMode="auto">
                <a:xfrm>
                  <a:off x="2530" y="527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23" name="Rectangle 206"/>
                <p:cNvSpPr>
                  <a:spLocks noChangeArrowheads="1"/>
                </p:cNvSpPr>
                <p:nvPr/>
              </p:nvSpPr>
              <p:spPr bwMode="auto">
                <a:xfrm>
                  <a:off x="2518" y="5274"/>
                  <a:ext cx="529" cy="365"/>
                </a:xfrm>
                <a:prstGeom prst="rect">
                  <a:avLst/>
                </a:prstGeom>
                <a:noFill/>
                <a:ln w="7">
                  <a:solidFill>
                    <a:srgbClr val="A0A0A0"/>
                  </a:solidFill>
                  <a:miter lim="800000"/>
                  <a:headEnd/>
                  <a:tailEnd/>
                </a:ln>
                <a:effectLst/>
              </p:spPr>
              <p:txBody>
                <a:bodyPr/>
                <a:lstStyle/>
                <a:p>
                  <a:endParaRPr lang="es-ES"/>
                </a:p>
              </p:txBody>
            </p:sp>
          </p:grpSp>
          <p:grpSp>
            <p:nvGrpSpPr>
              <p:cNvPr id="32843" name="Group 207"/>
              <p:cNvGrpSpPr>
                <a:grpSpLocks/>
              </p:cNvGrpSpPr>
              <p:nvPr/>
            </p:nvGrpSpPr>
            <p:grpSpPr bwMode="auto">
              <a:xfrm>
                <a:off x="3047" y="5274"/>
                <a:ext cx="529" cy="365"/>
                <a:chOff x="3047" y="5274"/>
                <a:chExt cx="529" cy="365"/>
              </a:xfrm>
            </p:grpSpPr>
            <p:sp>
              <p:nvSpPr>
                <p:cNvPr id="33420" name="Rectangle 208"/>
                <p:cNvSpPr>
                  <a:spLocks noChangeArrowheads="1"/>
                </p:cNvSpPr>
                <p:nvPr/>
              </p:nvSpPr>
              <p:spPr bwMode="auto">
                <a:xfrm>
                  <a:off x="3059" y="527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57,1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21" name="Rectangle 209"/>
                <p:cNvSpPr>
                  <a:spLocks noChangeArrowheads="1"/>
                </p:cNvSpPr>
                <p:nvPr/>
              </p:nvSpPr>
              <p:spPr bwMode="auto">
                <a:xfrm>
                  <a:off x="3047" y="5274"/>
                  <a:ext cx="529" cy="365"/>
                </a:xfrm>
                <a:prstGeom prst="rect">
                  <a:avLst/>
                </a:prstGeom>
                <a:noFill/>
                <a:ln w="7">
                  <a:solidFill>
                    <a:srgbClr val="A0A0A0"/>
                  </a:solidFill>
                  <a:miter lim="800000"/>
                  <a:headEnd/>
                  <a:tailEnd/>
                </a:ln>
                <a:effectLst/>
              </p:spPr>
              <p:txBody>
                <a:bodyPr/>
                <a:lstStyle/>
                <a:p>
                  <a:endParaRPr lang="es-ES"/>
                </a:p>
              </p:txBody>
            </p:sp>
          </p:grpSp>
          <p:grpSp>
            <p:nvGrpSpPr>
              <p:cNvPr id="32844" name="Group 210"/>
              <p:cNvGrpSpPr>
                <a:grpSpLocks/>
              </p:cNvGrpSpPr>
              <p:nvPr/>
            </p:nvGrpSpPr>
            <p:grpSpPr bwMode="auto">
              <a:xfrm>
                <a:off x="0" y="5639"/>
                <a:ext cx="900" cy="365"/>
                <a:chOff x="0" y="5639"/>
                <a:chExt cx="900" cy="365"/>
              </a:xfrm>
            </p:grpSpPr>
            <p:sp>
              <p:nvSpPr>
                <p:cNvPr id="33418" name="Rectangle 211"/>
                <p:cNvSpPr>
                  <a:spLocks noChangeArrowheads="1"/>
                </p:cNvSpPr>
                <p:nvPr/>
              </p:nvSpPr>
              <p:spPr bwMode="auto">
                <a:xfrm>
                  <a:off x="12" y="563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C.S.S. 2016</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19" name="Rectangle 212"/>
                <p:cNvSpPr>
                  <a:spLocks noChangeArrowheads="1"/>
                </p:cNvSpPr>
                <p:nvPr/>
              </p:nvSpPr>
              <p:spPr bwMode="auto">
                <a:xfrm>
                  <a:off x="0" y="5639"/>
                  <a:ext cx="900" cy="365"/>
                </a:xfrm>
                <a:prstGeom prst="rect">
                  <a:avLst/>
                </a:prstGeom>
                <a:noFill/>
                <a:ln w="7">
                  <a:solidFill>
                    <a:srgbClr val="A0A0A0"/>
                  </a:solidFill>
                  <a:miter lim="800000"/>
                  <a:headEnd/>
                  <a:tailEnd/>
                </a:ln>
                <a:effectLst/>
              </p:spPr>
              <p:txBody>
                <a:bodyPr/>
                <a:lstStyle/>
                <a:p>
                  <a:endParaRPr lang="es-ES"/>
                </a:p>
              </p:txBody>
            </p:sp>
          </p:grpSp>
          <p:grpSp>
            <p:nvGrpSpPr>
              <p:cNvPr id="32845" name="Group 213"/>
              <p:cNvGrpSpPr>
                <a:grpSpLocks/>
              </p:cNvGrpSpPr>
              <p:nvPr/>
            </p:nvGrpSpPr>
            <p:grpSpPr bwMode="auto">
              <a:xfrm>
                <a:off x="900" y="5639"/>
                <a:ext cx="560" cy="365"/>
                <a:chOff x="900" y="5639"/>
                <a:chExt cx="560" cy="365"/>
              </a:xfrm>
            </p:grpSpPr>
            <p:sp>
              <p:nvSpPr>
                <p:cNvPr id="33416" name="Rectangle 214"/>
                <p:cNvSpPr>
                  <a:spLocks noChangeArrowheads="1"/>
                </p:cNvSpPr>
                <p:nvPr/>
              </p:nvSpPr>
              <p:spPr bwMode="auto">
                <a:xfrm>
                  <a:off x="912" y="563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25</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17" name="Rectangle 215"/>
                <p:cNvSpPr>
                  <a:spLocks noChangeArrowheads="1"/>
                </p:cNvSpPr>
                <p:nvPr/>
              </p:nvSpPr>
              <p:spPr bwMode="auto">
                <a:xfrm>
                  <a:off x="900" y="5639"/>
                  <a:ext cx="560" cy="365"/>
                </a:xfrm>
                <a:prstGeom prst="rect">
                  <a:avLst/>
                </a:prstGeom>
                <a:noFill/>
                <a:ln w="7">
                  <a:solidFill>
                    <a:srgbClr val="A0A0A0"/>
                  </a:solidFill>
                  <a:miter lim="800000"/>
                  <a:headEnd/>
                  <a:tailEnd/>
                </a:ln>
                <a:effectLst/>
              </p:spPr>
              <p:txBody>
                <a:bodyPr/>
                <a:lstStyle/>
                <a:p>
                  <a:endParaRPr lang="es-ES"/>
                </a:p>
              </p:txBody>
            </p:sp>
          </p:grpSp>
          <p:grpSp>
            <p:nvGrpSpPr>
              <p:cNvPr id="32846" name="Group 216"/>
              <p:cNvGrpSpPr>
                <a:grpSpLocks/>
              </p:cNvGrpSpPr>
              <p:nvPr/>
            </p:nvGrpSpPr>
            <p:grpSpPr bwMode="auto">
              <a:xfrm>
                <a:off x="1460" y="5639"/>
                <a:ext cx="529" cy="365"/>
                <a:chOff x="1460" y="5639"/>
                <a:chExt cx="529" cy="365"/>
              </a:xfrm>
            </p:grpSpPr>
            <p:sp>
              <p:nvSpPr>
                <p:cNvPr id="33414" name="Rectangle 217"/>
                <p:cNvSpPr>
                  <a:spLocks noChangeArrowheads="1"/>
                </p:cNvSpPr>
                <p:nvPr/>
              </p:nvSpPr>
              <p:spPr bwMode="auto">
                <a:xfrm>
                  <a:off x="1472" y="563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15" name="Rectangle 218"/>
                <p:cNvSpPr>
                  <a:spLocks noChangeArrowheads="1"/>
                </p:cNvSpPr>
                <p:nvPr/>
              </p:nvSpPr>
              <p:spPr bwMode="auto">
                <a:xfrm>
                  <a:off x="1460" y="5639"/>
                  <a:ext cx="529" cy="365"/>
                </a:xfrm>
                <a:prstGeom prst="rect">
                  <a:avLst/>
                </a:prstGeom>
                <a:noFill/>
                <a:ln w="7">
                  <a:solidFill>
                    <a:srgbClr val="A0A0A0"/>
                  </a:solidFill>
                  <a:miter lim="800000"/>
                  <a:headEnd/>
                  <a:tailEnd/>
                </a:ln>
                <a:effectLst/>
              </p:spPr>
              <p:txBody>
                <a:bodyPr/>
                <a:lstStyle/>
                <a:p>
                  <a:endParaRPr lang="es-ES"/>
                </a:p>
              </p:txBody>
            </p:sp>
          </p:grpSp>
          <p:grpSp>
            <p:nvGrpSpPr>
              <p:cNvPr id="32847" name="Group 219"/>
              <p:cNvGrpSpPr>
                <a:grpSpLocks/>
              </p:cNvGrpSpPr>
              <p:nvPr/>
            </p:nvGrpSpPr>
            <p:grpSpPr bwMode="auto">
              <a:xfrm>
                <a:off x="1989" y="5639"/>
                <a:ext cx="529" cy="365"/>
                <a:chOff x="1989" y="5639"/>
                <a:chExt cx="529" cy="365"/>
              </a:xfrm>
            </p:grpSpPr>
            <p:sp>
              <p:nvSpPr>
                <p:cNvPr id="33412" name="Rectangle 220"/>
                <p:cNvSpPr>
                  <a:spLocks noChangeArrowheads="1"/>
                </p:cNvSpPr>
                <p:nvPr/>
              </p:nvSpPr>
              <p:spPr bwMode="auto">
                <a:xfrm>
                  <a:off x="2001" y="563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13" name="Rectangle 221"/>
                <p:cNvSpPr>
                  <a:spLocks noChangeArrowheads="1"/>
                </p:cNvSpPr>
                <p:nvPr/>
              </p:nvSpPr>
              <p:spPr bwMode="auto">
                <a:xfrm>
                  <a:off x="1989" y="5639"/>
                  <a:ext cx="529" cy="365"/>
                </a:xfrm>
                <a:prstGeom prst="rect">
                  <a:avLst/>
                </a:prstGeom>
                <a:noFill/>
                <a:ln w="7">
                  <a:solidFill>
                    <a:srgbClr val="A0A0A0"/>
                  </a:solidFill>
                  <a:miter lim="800000"/>
                  <a:headEnd/>
                  <a:tailEnd/>
                </a:ln>
                <a:effectLst/>
              </p:spPr>
              <p:txBody>
                <a:bodyPr/>
                <a:lstStyle/>
                <a:p>
                  <a:endParaRPr lang="es-ES"/>
                </a:p>
              </p:txBody>
            </p:sp>
          </p:grpSp>
          <p:grpSp>
            <p:nvGrpSpPr>
              <p:cNvPr id="32848" name="Group 222"/>
              <p:cNvGrpSpPr>
                <a:grpSpLocks/>
              </p:cNvGrpSpPr>
              <p:nvPr/>
            </p:nvGrpSpPr>
            <p:grpSpPr bwMode="auto">
              <a:xfrm>
                <a:off x="2518" y="5639"/>
                <a:ext cx="529" cy="365"/>
                <a:chOff x="2518" y="5639"/>
                <a:chExt cx="529" cy="365"/>
              </a:xfrm>
            </p:grpSpPr>
            <p:sp>
              <p:nvSpPr>
                <p:cNvPr id="33410" name="Rectangle 223"/>
                <p:cNvSpPr>
                  <a:spLocks noChangeArrowheads="1"/>
                </p:cNvSpPr>
                <p:nvPr/>
              </p:nvSpPr>
              <p:spPr bwMode="auto">
                <a:xfrm>
                  <a:off x="2530" y="563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11" name="Rectangle 224"/>
                <p:cNvSpPr>
                  <a:spLocks noChangeArrowheads="1"/>
                </p:cNvSpPr>
                <p:nvPr/>
              </p:nvSpPr>
              <p:spPr bwMode="auto">
                <a:xfrm>
                  <a:off x="2518" y="5639"/>
                  <a:ext cx="529" cy="365"/>
                </a:xfrm>
                <a:prstGeom prst="rect">
                  <a:avLst/>
                </a:prstGeom>
                <a:noFill/>
                <a:ln w="7">
                  <a:solidFill>
                    <a:srgbClr val="A0A0A0"/>
                  </a:solidFill>
                  <a:miter lim="800000"/>
                  <a:headEnd/>
                  <a:tailEnd/>
                </a:ln>
                <a:effectLst/>
              </p:spPr>
              <p:txBody>
                <a:bodyPr/>
                <a:lstStyle/>
                <a:p>
                  <a:endParaRPr lang="es-ES"/>
                </a:p>
              </p:txBody>
            </p:sp>
          </p:grpSp>
          <p:grpSp>
            <p:nvGrpSpPr>
              <p:cNvPr id="32849" name="Group 225"/>
              <p:cNvGrpSpPr>
                <a:grpSpLocks/>
              </p:cNvGrpSpPr>
              <p:nvPr/>
            </p:nvGrpSpPr>
            <p:grpSpPr bwMode="auto">
              <a:xfrm>
                <a:off x="3047" y="5639"/>
                <a:ext cx="529" cy="365"/>
                <a:chOff x="3047" y="5639"/>
                <a:chExt cx="529" cy="365"/>
              </a:xfrm>
            </p:grpSpPr>
            <p:sp>
              <p:nvSpPr>
                <p:cNvPr id="33408" name="Rectangle 226"/>
                <p:cNvSpPr>
                  <a:spLocks noChangeArrowheads="1"/>
                </p:cNvSpPr>
                <p:nvPr/>
              </p:nvSpPr>
              <p:spPr bwMode="auto">
                <a:xfrm>
                  <a:off x="3059" y="563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09" name="Rectangle 227"/>
                <p:cNvSpPr>
                  <a:spLocks noChangeArrowheads="1"/>
                </p:cNvSpPr>
                <p:nvPr/>
              </p:nvSpPr>
              <p:spPr bwMode="auto">
                <a:xfrm>
                  <a:off x="3047" y="5639"/>
                  <a:ext cx="529" cy="365"/>
                </a:xfrm>
                <a:prstGeom prst="rect">
                  <a:avLst/>
                </a:prstGeom>
                <a:noFill/>
                <a:ln w="7">
                  <a:solidFill>
                    <a:srgbClr val="A0A0A0"/>
                  </a:solidFill>
                  <a:miter lim="800000"/>
                  <a:headEnd/>
                  <a:tailEnd/>
                </a:ln>
                <a:effectLst/>
              </p:spPr>
              <p:txBody>
                <a:bodyPr/>
                <a:lstStyle/>
                <a:p>
                  <a:endParaRPr lang="es-ES"/>
                </a:p>
              </p:txBody>
            </p:sp>
          </p:grpSp>
          <p:grpSp>
            <p:nvGrpSpPr>
              <p:cNvPr id="32850" name="Group 228"/>
              <p:cNvGrpSpPr>
                <a:grpSpLocks/>
              </p:cNvGrpSpPr>
              <p:nvPr/>
            </p:nvGrpSpPr>
            <p:grpSpPr bwMode="auto">
              <a:xfrm>
                <a:off x="0" y="6004"/>
                <a:ext cx="900" cy="365"/>
                <a:chOff x="0" y="6004"/>
                <a:chExt cx="900" cy="365"/>
              </a:xfrm>
            </p:grpSpPr>
            <p:sp>
              <p:nvSpPr>
                <p:cNvPr id="33406" name="Rectangle 229"/>
                <p:cNvSpPr>
                  <a:spLocks noChangeArrowheads="1"/>
                </p:cNvSpPr>
                <p:nvPr/>
              </p:nvSpPr>
              <p:spPr bwMode="auto">
                <a:xfrm>
                  <a:off x="12" y="600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Encina (La)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07" name="Rectangle 230"/>
                <p:cNvSpPr>
                  <a:spLocks noChangeArrowheads="1"/>
                </p:cNvSpPr>
                <p:nvPr/>
              </p:nvSpPr>
              <p:spPr bwMode="auto">
                <a:xfrm>
                  <a:off x="0" y="6004"/>
                  <a:ext cx="900" cy="365"/>
                </a:xfrm>
                <a:prstGeom prst="rect">
                  <a:avLst/>
                </a:prstGeom>
                <a:noFill/>
                <a:ln w="7">
                  <a:solidFill>
                    <a:srgbClr val="A0A0A0"/>
                  </a:solidFill>
                  <a:miter lim="800000"/>
                  <a:headEnd/>
                  <a:tailEnd/>
                </a:ln>
                <a:effectLst/>
              </p:spPr>
              <p:txBody>
                <a:bodyPr/>
                <a:lstStyle/>
                <a:p>
                  <a:endParaRPr lang="es-ES"/>
                </a:p>
              </p:txBody>
            </p:sp>
          </p:grpSp>
          <p:grpSp>
            <p:nvGrpSpPr>
              <p:cNvPr id="32851" name="Group 231"/>
              <p:cNvGrpSpPr>
                <a:grpSpLocks/>
              </p:cNvGrpSpPr>
              <p:nvPr/>
            </p:nvGrpSpPr>
            <p:grpSpPr bwMode="auto">
              <a:xfrm>
                <a:off x="900" y="6004"/>
                <a:ext cx="560" cy="365"/>
                <a:chOff x="900" y="6004"/>
                <a:chExt cx="560" cy="365"/>
              </a:xfrm>
            </p:grpSpPr>
            <p:sp>
              <p:nvSpPr>
                <p:cNvPr id="33404" name="Rectangle 232"/>
                <p:cNvSpPr>
                  <a:spLocks noChangeArrowheads="1"/>
                </p:cNvSpPr>
                <p:nvPr/>
              </p:nvSpPr>
              <p:spPr bwMode="auto">
                <a:xfrm>
                  <a:off x="912" y="600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26</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05" name="Rectangle 233"/>
                <p:cNvSpPr>
                  <a:spLocks noChangeArrowheads="1"/>
                </p:cNvSpPr>
                <p:nvPr/>
              </p:nvSpPr>
              <p:spPr bwMode="auto">
                <a:xfrm>
                  <a:off x="900" y="6004"/>
                  <a:ext cx="560" cy="365"/>
                </a:xfrm>
                <a:prstGeom prst="rect">
                  <a:avLst/>
                </a:prstGeom>
                <a:noFill/>
                <a:ln w="7">
                  <a:solidFill>
                    <a:srgbClr val="A0A0A0"/>
                  </a:solidFill>
                  <a:miter lim="800000"/>
                  <a:headEnd/>
                  <a:tailEnd/>
                </a:ln>
                <a:effectLst/>
              </p:spPr>
              <p:txBody>
                <a:bodyPr/>
                <a:lstStyle/>
                <a:p>
                  <a:endParaRPr lang="es-ES"/>
                </a:p>
              </p:txBody>
            </p:sp>
          </p:grpSp>
          <p:grpSp>
            <p:nvGrpSpPr>
              <p:cNvPr id="32852" name="Group 234"/>
              <p:cNvGrpSpPr>
                <a:grpSpLocks/>
              </p:cNvGrpSpPr>
              <p:nvPr/>
            </p:nvGrpSpPr>
            <p:grpSpPr bwMode="auto">
              <a:xfrm>
                <a:off x="1460" y="6004"/>
                <a:ext cx="529" cy="365"/>
                <a:chOff x="1460" y="6004"/>
                <a:chExt cx="529" cy="365"/>
              </a:xfrm>
            </p:grpSpPr>
            <p:sp>
              <p:nvSpPr>
                <p:cNvPr id="33402" name="Rectangle 235"/>
                <p:cNvSpPr>
                  <a:spLocks noChangeArrowheads="1"/>
                </p:cNvSpPr>
                <p:nvPr/>
              </p:nvSpPr>
              <p:spPr bwMode="auto">
                <a:xfrm>
                  <a:off x="1472" y="600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03" name="Rectangle 236"/>
                <p:cNvSpPr>
                  <a:spLocks noChangeArrowheads="1"/>
                </p:cNvSpPr>
                <p:nvPr/>
              </p:nvSpPr>
              <p:spPr bwMode="auto">
                <a:xfrm>
                  <a:off x="1460" y="6004"/>
                  <a:ext cx="529" cy="365"/>
                </a:xfrm>
                <a:prstGeom prst="rect">
                  <a:avLst/>
                </a:prstGeom>
                <a:noFill/>
                <a:ln w="7">
                  <a:solidFill>
                    <a:srgbClr val="A0A0A0"/>
                  </a:solidFill>
                  <a:miter lim="800000"/>
                  <a:headEnd/>
                  <a:tailEnd/>
                </a:ln>
                <a:effectLst/>
              </p:spPr>
              <p:txBody>
                <a:bodyPr/>
                <a:lstStyle/>
                <a:p>
                  <a:endParaRPr lang="es-ES"/>
                </a:p>
              </p:txBody>
            </p:sp>
          </p:grpSp>
          <p:grpSp>
            <p:nvGrpSpPr>
              <p:cNvPr id="32853" name="Group 237"/>
              <p:cNvGrpSpPr>
                <a:grpSpLocks/>
              </p:cNvGrpSpPr>
              <p:nvPr/>
            </p:nvGrpSpPr>
            <p:grpSpPr bwMode="auto">
              <a:xfrm>
                <a:off x="1989" y="6004"/>
                <a:ext cx="529" cy="365"/>
                <a:chOff x="1989" y="6004"/>
                <a:chExt cx="529" cy="365"/>
              </a:xfrm>
            </p:grpSpPr>
            <p:sp>
              <p:nvSpPr>
                <p:cNvPr id="33400" name="Rectangle 238"/>
                <p:cNvSpPr>
                  <a:spLocks noChangeArrowheads="1"/>
                </p:cNvSpPr>
                <p:nvPr/>
              </p:nvSpPr>
              <p:spPr bwMode="auto">
                <a:xfrm>
                  <a:off x="2001" y="600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401" name="Rectangle 239"/>
                <p:cNvSpPr>
                  <a:spLocks noChangeArrowheads="1"/>
                </p:cNvSpPr>
                <p:nvPr/>
              </p:nvSpPr>
              <p:spPr bwMode="auto">
                <a:xfrm>
                  <a:off x="1989" y="6004"/>
                  <a:ext cx="529" cy="365"/>
                </a:xfrm>
                <a:prstGeom prst="rect">
                  <a:avLst/>
                </a:prstGeom>
                <a:noFill/>
                <a:ln w="7">
                  <a:solidFill>
                    <a:srgbClr val="A0A0A0"/>
                  </a:solidFill>
                  <a:miter lim="800000"/>
                  <a:headEnd/>
                  <a:tailEnd/>
                </a:ln>
                <a:effectLst/>
              </p:spPr>
              <p:txBody>
                <a:bodyPr/>
                <a:lstStyle/>
                <a:p>
                  <a:endParaRPr lang="es-ES"/>
                </a:p>
              </p:txBody>
            </p:sp>
          </p:grpSp>
          <p:grpSp>
            <p:nvGrpSpPr>
              <p:cNvPr id="32854" name="Group 240"/>
              <p:cNvGrpSpPr>
                <a:grpSpLocks/>
              </p:cNvGrpSpPr>
              <p:nvPr/>
            </p:nvGrpSpPr>
            <p:grpSpPr bwMode="auto">
              <a:xfrm>
                <a:off x="2518" y="6004"/>
                <a:ext cx="529" cy="365"/>
                <a:chOff x="2518" y="6004"/>
                <a:chExt cx="529" cy="365"/>
              </a:xfrm>
            </p:grpSpPr>
            <p:sp>
              <p:nvSpPr>
                <p:cNvPr id="33398" name="Rectangle 241"/>
                <p:cNvSpPr>
                  <a:spLocks noChangeArrowheads="1"/>
                </p:cNvSpPr>
                <p:nvPr/>
              </p:nvSpPr>
              <p:spPr bwMode="auto">
                <a:xfrm>
                  <a:off x="2530" y="600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18</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99" name="Rectangle 242"/>
                <p:cNvSpPr>
                  <a:spLocks noChangeArrowheads="1"/>
                </p:cNvSpPr>
                <p:nvPr/>
              </p:nvSpPr>
              <p:spPr bwMode="auto">
                <a:xfrm>
                  <a:off x="2518" y="6004"/>
                  <a:ext cx="529" cy="365"/>
                </a:xfrm>
                <a:prstGeom prst="rect">
                  <a:avLst/>
                </a:prstGeom>
                <a:noFill/>
                <a:ln w="7">
                  <a:solidFill>
                    <a:srgbClr val="A0A0A0"/>
                  </a:solidFill>
                  <a:miter lim="800000"/>
                  <a:headEnd/>
                  <a:tailEnd/>
                </a:ln>
                <a:effectLst/>
              </p:spPr>
              <p:txBody>
                <a:bodyPr/>
                <a:lstStyle/>
                <a:p>
                  <a:endParaRPr lang="es-ES"/>
                </a:p>
              </p:txBody>
            </p:sp>
          </p:grpSp>
          <p:grpSp>
            <p:nvGrpSpPr>
              <p:cNvPr id="32855" name="Group 243"/>
              <p:cNvGrpSpPr>
                <a:grpSpLocks/>
              </p:cNvGrpSpPr>
              <p:nvPr/>
            </p:nvGrpSpPr>
            <p:grpSpPr bwMode="auto">
              <a:xfrm>
                <a:off x="3047" y="6004"/>
                <a:ext cx="529" cy="365"/>
                <a:chOff x="3047" y="6004"/>
                <a:chExt cx="529" cy="365"/>
              </a:xfrm>
            </p:grpSpPr>
            <p:sp>
              <p:nvSpPr>
                <p:cNvPr id="33396" name="Rectangle 244"/>
                <p:cNvSpPr>
                  <a:spLocks noChangeArrowheads="1"/>
                </p:cNvSpPr>
                <p:nvPr/>
              </p:nvSpPr>
              <p:spPr bwMode="auto">
                <a:xfrm>
                  <a:off x="3059" y="600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71,1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97" name="Rectangle 245"/>
                <p:cNvSpPr>
                  <a:spLocks noChangeArrowheads="1"/>
                </p:cNvSpPr>
                <p:nvPr/>
              </p:nvSpPr>
              <p:spPr bwMode="auto">
                <a:xfrm>
                  <a:off x="3047" y="6004"/>
                  <a:ext cx="529" cy="365"/>
                </a:xfrm>
                <a:prstGeom prst="rect">
                  <a:avLst/>
                </a:prstGeom>
                <a:noFill/>
                <a:ln w="7">
                  <a:solidFill>
                    <a:srgbClr val="A0A0A0"/>
                  </a:solidFill>
                  <a:miter lim="800000"/>
                  <a:headEnd/>
                  <a:tailEnd/>
                </a:ln>
                <a:effectLst/>
              </p:spPr>
              <p:txBody>
                <a:bodyPr/>
                <a:lstStyle/>
                <a:p>
                  <a:endParaRPr lang="es-ES"/>
                </a:p>
              </p:txBody>
            </p:sp>
          </p:grpSp>
          <p:grpSp>
            <p:nvGrpSpPr>
              <p:cNvPr id="32856" name="Group 246"/>
              <p:cNvGrpSpPr>
                <a:grpSpLocks/>
              </p:cNvGrpSpPr>
              <p:nvPr/>
            </p:nvGrpSpPr>
            <p:grpSpPr bwMode="auto">
              <a:xfrm>
                <a:off x="0" y="6369"/>
                <a:ext cx="900" cy="365"/>
                <a:chOff x="0" y="6369"/>
                <a:chExt cx="900" cy="365"/>
              </a:xfrm>
            </p:grpSpPr>
            <p:sp>
              <p:nvSpPr>
                <p:cNvPr id="33394" name="Rectangle 247"/>
                <p:cNvSpPr>
                  <a:spLocks noChangeArrowheads="1"/>
                </p:cNvSpPr>
                <p:nvPr/>
              </p:nvSpPr>
              <p:spPr bwMode="auto">
                <a:xfrm>
                  <a:off x="12" y="636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Este </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95" name="Rectangle 248"/>
                <p:cNvSpPr>
                  <a:spLocks noChangeArrowheads="1"/>
                </p:cNvSpPr>
                <p:nvPr/>
              </p:nvSpPr>
              <p:spPr bwMode="auto">
                <a:xfrm>
                  <a:off x="0" y="6369"/>
                  <a:ext cx="900" cy="365"/>
                </a:xfrm>
                <a:prstGeom prst="rect">
                  <a:avLst/>
                </a:prstGeom>
                <a:noFill/>
                <a:ln w="7">
                  <a:solidFill>
                    <a:srgbClr val="A0A0A0"/>
                  </a:solidFill>
                  <a:miter lim="800000"/>
                  <a:headEnd/>
                  <a:tailEnd/>
                </a:ln>
                <a:effectLst/>
              </p:spPr>
              <p:txBody>
                <a:bodyPr/>
                <a:lstStyle/>
                <a:p>
                  <a:endParaRPr lang="es-ES"/>
                </a:p>
              </p:txBody>
            </p:sp>
          </p:grpSp>
          <p:grpSp>
            <p:nvGrpSpPr>
              <p:cNvPr id="32857" name="Group 249"/>
              <p:cNvGrpSpPr>
                <a:grpSpLocks/>
              </p:cNvGrpSpPr>
              <p:nvPr/>
            </p:nvGrpSpPr>
            <p:grpSpPr bwMode="auto">
              <a:xfrm>
                <a:off x="900" y="6369"/>
                <a:ext cx="560" cy="365"/>
                <a:chOff x="900" y="6369"/>
                <a:chExt cx="560" cy="365"/>
              </a:xfrm>
            </p:grpSpPr>
            <p:sp>
              <p:nvSpPr>
                <p:cNvPr id="33392" name="Rectangle 250"/>
                <p:cNvSpPr>
                  <a:spLocks noChangeArrowheads="1"/>
                </p:cNvSpPr>
                <p:nvPr/>
              </p:nvSpPr>
              <p:spPr bwMode="auto">
                <a:xfrm>
                  <a:off x="912" y="636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93" name="Rectangle 251"/>
                <p:cNvSpPr>
                  <a:spLocks noChangeArrowheads="1"/>
                </p:cNvSpPr>
                <p:nvPr/>
              </p:nvSpPr>
              <p:spPr bwMode="auto">
                <a:xfrm>
                  <a:off x="900" y="6369"/>
                  <a:ext cx="560" cy="365"/>
                </a:xfrm>
                <a:prstGeom prst="rect">
                  <a:avLst/>
                </a:prstGeom>
                <a:noFill/>
                <a:ln w="7">
                  <a:solidFill>
                    <a:srgbClr val="A0A0A0"/>
                  </a:solidFill>
                  <a:miter lim="800000"/>
                  <a:headEnd/>
                  <a:tailEnd/>
                </a:ln>
                <a:effectLst/>
              </p:spPr>
              <p:txBody>
                <a:bodyPr/>
                <a:lstStyle/>
                <a:p>
                  <a:endParaRPr lang="es-ES"/>
                </a:p>
              </p:txBody>
            </p:sp>
          </p:grpSp>
          <p:grpSp>
            <p:nvGrpSpPr>
              <p:cNvPr id="32858" name="Group 252"/>
              <p:cNvGrpSpPr>
                <a:grpSpLocks/>
              </p:cNvGrpSpPr>
              <p:nvPr/>
            </p:nvGrpSpPr>
            <p:grpSpPr bwMode="auto">
              <a:xfrm>
                <a:off x="1460" y="6369"/>
                <a:ext cx="529" cy="365"/>
                <a:chOff x="1460" y="6369"/>
                <a:chExt cx="529" cy="365"/>
              </a:xfrm>
            </p:grpSpPr>
            <p:sp>
              <p:nvSpPr>
                <p:cNvPr id="33390" name="Rectangle 253"/>
                <p:cNvSpPr>
                  <a:spLocks noChangeArrowheads="1"/>
                </p:cNvSpPr>
                <p:nvPr/>
              </p:nvSpPr>
              <p:spPr bwMode="auto">
                <a:xfrm>
                  <a:off x="1472" y="636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91" name="Rectangle 254"/>
                <p:cNvSpPr>
                  <a:spLocks noChangeArrowheads="1"/>
                </p:cNvSpPr>
                <p:nvPr/>
              </p:nvSpPr>
              <p:spPr bwMode="auto">
                <a:xfrm>
                  <a:off x="1460" y="6369"/>
                  <a:ext cx="529" cy="365"/>
                </a:xfrm>
                <a:prstGeom prst="rect">
                  <a:avLst/>
                </a:prstGeom>
                <a:noFill/>
                <a:ln w="7">
                  <a:solidFill>
                    <a:srgbClr val="A0A0A0"/>
                  </a:solidFill>
                  <a:miter lim="800000"/>
                  <a:headEnd/>
                  <a:tailEnd/>
                </a:ln>
                <a:effectLst/>
              </p:spPr>
              <p:txBody>
                <a:bodyPr/>
                <a:lstStyle/>
                <a:p>
                  <a:endParaRPr lang="es-ES"/>
                </a:p>
              </p:txBody>
            </p:sp>
          </p:grpSp>
          <p:grpSp>
            <p:nvGrpSpPr>
              <p:cNvPr id="32859" name="Group 255"/>
              <p:cNvGrpSpPr>
                <a:grpSpLocks/>
              </p:cNvGrpSpPr>
              <p:nvPr/>
            </p:nvGrpSpPr>
            <p:grpSpPr bwMode="auto">
              <a:xfrm>
                <a:off x="1989" y="6369"/>
                <a:ext cx="529" cy="365"/>
                <a:chOff x="1989" y="6369"/>
                <a:chExt cx="529" cy="365"/>
              </a:xfrm>
            </p:grpSpPr>
            <p:sp>
              <p:nvSpPr>
                <p:cNvPr id="33388" name="Rectangle 256"/>
                <p:cNvSpPr>
                  <a:spLocks noChangeArrowheads="1"/>
                </p:cNvSpPr>
                <p:nvPr/>
              </p:nvSpPr>
              <p:spPr bwMode="auto">
                <a:xfrm>
                  <a:off x="2001" y="636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89" name="Rectangle 257"/>
                <p:cNvSpPr>
                  <a:spLocks noChangeArrowheads="1"/>
                </p:cNvSpPr>
                <p:nvPr/>
              </p:nvSpPr>
              <p:spPr bwMode="auto">
                <a:xfrm>
                  <a:off x="1989" y="6369"/>
                  <a:ext cx="529" cy="365"/>
                </a:xfrm>
                <a:prstGeom prst="rect">
                  <a:avLst/>
                </a:prstGeom>
                <a:noFill/>
                <a:ln w="7">
                  <a:solidFill>
                    <a:srgbClr val="A0A0A0"/>
                  </a:solidFill>
                  <a:miter lim="800000"/>
                  <a:headEnd/>
                  <a:tailEnd/>
                </a:ln>
                <a:effectLst/>
              </p:spPr>
              <p:txBody>
                <a:bodyPr/>
                <a:lstStyle/>
                <a:p>
                  <a:endParaRPr lang="es-ES"/>
                </a:p>
              </p:txBody>
            </p:sp>
          </p:grpSp>
          <p:grpSp>
            <p:nvGrpSpPr>
              <p:cNvPr id="32860" name="Group 258"/>
              <p:cNvGrpSpPr>
                <a:grpSpLocks/>
              </p:cNvGrpSpPr>
              <p:nvPr/>
            </p:nvGrpSpPr>
            <p:grpSpPr bwMode="auto">
              <a:xfrm>
                <a:off x="2518" y="6369"/>
                <a:ext cx="529" cy="365"/>
                <a:chOff x="2518" y="6369"/>
                <a:chExt cx="529" cy="365"/>
              </a:xfrm>
            </p:grpSpPr>
            <p:sp>
              <p:nvSpPr>
                <p:cNvPr id="33386" name="Rectangle 259"/>
                <p:cNvSpPr>
                  <a:spLocks noChangeArrowheads="1"/>
                </p:cNvSpPr>
                <p:nvPr/>
              </p:nvSpPr>
              <p:spPr bwMode="auto">
                <a:xfrm>
                  <a:off x="2530" y="636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87" name="Rectangle 260"/>
                <p:cNvSpPr>
                  <a:spLocks noChangeArrowheads="1"/>
                </p:cNvSpPr>
                <p:nvPr/>
              </p:nvSpPr>
              <p:spPr bwMode="auto">
                <a:xfrm>
                  <a:off x="2518" y="6369"/>
                  <a:ext cx="529" cy="365"/>
                </a:xfrm>
                <a:prstGeom prst="rect">
                  <a:avLst/>
                </a:prstGeom>
                <a:noFill/>
                <a:ln w="7">
                  <a:solidFill>
                    <a:srgbClr val="A0A0A0"/>
                  </a:solidFill>
                  <a:miter lim="800000"/>
                  <a:headEnd/>
                  <a:tailEnd/>
                </a:ln>
                <a:effectLst/>
              </p:spPr>
              <p:txBody>
                <a:bodyPr/>
                <a:lstStyle/>
                <a:p>
                  <a:endParaRPr lang="es-ES"/>
                </a:p>
              </p:txBody>
            </p:sp>
          </p:grpSp>
          <p:grpSp>
            <p:nvGrpSpPr>
              <p:cNvPr id="32861" name="Group 261"/>
              <p:cNvGrpSpPr>
                <a:grpSpLocks/>
              </p:cNvGrpSpPr>
              <p:nvPr/>
            </p:nvGrpSpPr>
            <p:grpSpPr bwMode="auto">
              <a:xfrm>
                <a:off x="3047" y="6369"/>
                <a:ext cx="529" cy="365"/>
                <a:chOff x="3047" y="6369"/>
                <a:chExt cx="529" cy="365"/>
              </a:xfrm>
            </p:grpSpPr>
            <p:sp>
              <p:nvSpPr>
                <p:cNvPr id="33384" name="Rectangle 262"/>
                <p:cNvSpPr>
                  <a:spLocks noChangeArrowheads="1"/>
                </p:cNvSpPr>
                <p:nvPr/>
              </p:nvSpPr>
              <p:spPr bwMode="auto">
                <a:xfrm>
                  <a:off x="3059" y="636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85" name="Rectangle 263"/>
                <p:cNvSpPr>
                  <a:spLocks noChangeArrowheads="1"/>
                </p:cNvSpPr>
                <p:nvPr/>
              </p:nvSpPr>
              <p:spPr bwMode="auto">
                <a:xfrm>
                  <a:off x="3047" y="6369"/>
                  <a:ext cx="529" cy="365"/>
                </a:xfrm>
                <a:prstGeom prst="rect">
                  <a:avLst/>
                </a:prstGeom>
                <a:noFill/>
                <a:ln w="7">
                  <a:solidFill>
                    <a:srgbClr val="A0A0A0"/>
                  </a:solidFill>
                  <a:miter lim="800000"/>
                  <a:headEnd/>
                  <a:tailEnd/>
                </a:ln>
                <a:effectLst/>
              </p:spPr>
              <p:txBody>
                <a:bodyPr/>
                <a:lstStyle/>
                <a:p>
                  <a:endParaRPr lang="es-ES"/>
                </a:p>
              </p:txBody>
            </p:sp>
          </p:grpSp>
          <p:grpSp>
            <p:nvGrpSpPr>
              <p:cNvPr id="32862" name="Group 264"/>
              <p:cNvGrpSpPr>
                <a:grpSpLocks/>
              </p:cNvGrpSpPr>
              <p:nvPr/>
            </p:nvGrpSpPr>
            <p:grpSpPr bwMode="auto">
              <a:xfrm>
                <a:off x="0" y="6734"/>
                <a:ext cx="900" cy="365"/>
                <a:chOff x="0" y="6734"/>
                <a:chExt cx="900" cy="365"/>
              </a:xfrm>
            </p:grpSpPr>
            <p:sp>
              <p:nvSpPr>
                <p:cNvPr id="33382" name="Rectangle 265"/>
                <p:cNvSpPr>
                  <a:spLocks noChangeArrowheads="1"/>
                </p:cNvSpPr>
                <p:nvPr/>
              </p:nvSpPr>
              <p:spPr bwMode="auto">
                <a:xfrm>
                  <a:off x="12" y="673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Fuenlabrada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83" name="Rectangle 266"/>
                <p:cNvSpPr>
                  <a:spLocks noChangeArrowheads="1"/>
                </p:cNvSpPr>
                <p:nvPr/>
              </p:nvSpPr>
              <p:spPr bwMode="auto">
                <a:xfrm>
                  <a:off x="0" y="6734"/>
                  <a:ext cx="900" cy="365"/>
                </a:xfrm>
                <a:prstGeom prst="rect">
                  <a:avLst/>
                </a:prstGeom>
                <a:noFill/>
                <a:ln w="7">
                  <a:solidFill>
                    <a:srgbClr val="A0A0A0"/>
                  </a:solidFill>
                  <a:miter lim="800000"/>
                  <a:headEnd/>
                  <a:tailEnd/>
                </a:ln>
                <a:effectLst/>
              </p:spPr>
              <p:txBody>
                <a:bodyPr/>
                <a:lstStyle/>
                <a:p>
                  <a:endParaRPr lang="es-ES"/>
                </a:p>
              </p:txBody>
            </p:sp>
          </p:grpSp>
          <p:grpSp>
            <p:nvGrpSpPr>
              <p:cNvPr id="32863" name="Group 267"/>
              <p:cNvGrpSpPr>
                <a:grpSpLocks/>
              </p:cNvGrpSpPr>
              <p:nvPr/>
            </p:nvGrpSpPr>
            <p:grpSpPr bwMode="auto">
              <a:xfrm>
                <a:off x="900" y="6734"/>
                <a:ext cx="560" cy="365"/>
                <a:chOff x="900" y="6734"/>
                <a:chExt cx="560" cy="365"/>
              </a:xfrm>
            </p:grpSpPr>
            <p:sp>
              <p:nvSpPr>
                <p:cNvPr id="33380" name="Rectangle 268"/>
                <p:cNvSpPr>
                  <a:spLocks noChangeArrowheads="1"/>
                </p:cNvSpPr>
                <p:nvPr/>
              </p:nvSpPr>
              <p:spPr bwMode="auto">
                <a:xfrm>
                  <a:off x="912" y="673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28</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81" name="Rectangle 269"/>
                <p:cNvSpPr>
                  <a:spLocks noChangeArrowheads="1"/>
                </p:cNvSpPr>
                <p:nvPr/>
              </p:nvSpPr>
              <p:spPr bwMode="auto">
                <a:xfrm>
                  <a:off x="900" y="6734"/>
                  <a:ext cx="560" cy="365"/>
                </a:xfrm>
                <a:prstGeom prst="rect">
                  <a:avLst/>
                </a:prstGeom>
                <a:noFill/>
                <a:ln w="7">
                  <a:solidFill>
                    <a:srgbClr val="A0A0A0"/>
                  </a:solidFill>
                  <a:miter lim="800000"/>
                  <a:headEnd/>
                  <a:tailEnd/>
                </a:ln>
                <a:effectLst/>
              </p:spPr>
              <p:txBody>
                <a:bodyPr/>
                <a:lstStyle/>
                <a:p>
                  <a:endParaRPr lang="es-ES"/>
                </a:p>
              </p:txBody>
            </p:sp>
          </p:grpSp>
          <p:grpSp>
            <p:nvGrpSpPr>
              <p:cNvPr id="32864" name="Group 270"/>
              <p:cNvGrpSpPr>
                <a:grpSpLocks/>
              </p:cNvGrpSpPr>
              <p:nvPr/>
            </p:nvGrpSpPr>
            <p:grpSpPr bwMode="auto">
              <a:xfrm>
                <a:off x="1460" y="6734"/>
                <a:ext cx="529" cy="365"/>
                <a:chOff x="1460" y="6734"/>
                <a:chExt cx="529" cy="365"/>
              </a:xfrm>
            </p:grpSpPr>
            <p:sp>
              <p:nvSpPr>
                <p:cNvPr id="33378" name="Rectangle 271"/>
                <p:cNvSpPr>
                  <a:spLocks noChangeArrowheads="1"/>
                </p:cNvSpPr>
                <p:nvPr/>
              </p:nvSpPr>
              <p:spPr bwMode="auto">
                <a:xfrm>
                  <a:off x="1472" y="673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79" name="Rectangle 272"/>
                <p:cNvSpPr>
                  <a:spLocks noChangeArrowheads="1"/>
                </p:cNvSpPr>
                <p:nvPr/>
              </p:nvSpPr>
              <p:spPr bwMode="auto">
                <a:xfrm>
                  <a:off x="1460" y="6734"/>
                  <a:ext cx="529" cy="365"/>
                </a:xfrm>
                <a:prstGeom prst="rect">
                  <a:avLst/>
                </a:prstGeom>
                <a:noFill/>
                <a:ln w="7">
                  <a:solidFill>
                    <a:srgbClr val="A0A0A0"/>
                  </a:solidFill>
                  <a:miter lim="800000"/>
                  <a:headEnd/>
                  <a:tailEnd/>
                </a:ln>
                <a:effectLst/>
              </p:spPr>
              <p:txBody>
                <a:bodyPr/>
                <a:lstStyle/>
                <a:p>
                  <a:endParaRPr lang="es-ES"/>
                </a:p>
              </p:txBody>
            </p:sp>
          </p:grpSp>
          <p:grpSp>
            <p:nvGrpSpPr>
              <p:cNvPr id="32865" name="Group 273"/>
              <p:cNvGrpSpPr>
                <a:grpSpLocks/>
              </p:cNvGrpSpPr>
              <p:nvPr/>
            </p:nvGrpSpPr>
            <p:grpSpPr bwMode="auto">
              <a:xfrm>
                <a:off x="1989" y="6734"/>
                <a:ext cx="529" cy="365"/>
                <a:chOff x="1989" y="6734"/>
                <a:chExt cx="529" cy="365"/>
              </a:xfrm>
            </p:grpSpPr>
            <p:sp>
              <p:nvSpPr>
                <p:cNvPr id="33376" name="Rectangle 274"/>
                <p:cNvSpPr>
                  <a:spLocks noChangeArrowheads="1"/>
                </p:cNvSpPr>
                <p:nvPr/>
              </p:nvSpPr>
              <p:spPr bwMode="auto">
                <a:xfrm>
                  <a:off x="2001" y="673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55,6</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77" name="Rectangle 275"/>
                <p:cNvSpPr>
                  <a:spLocks noChangeArrowheads="1"/>
                </p:cNvSpPr>
                <p:nvPr/>
              </p:nvSpPr>
              <p:spPr bwMode="auto">
                <a:xfrm>
                  <a:off x="1989" y="6734"/>
                  <a:ext cx="529" cy="365"/>
                </a:xfrm>
                <a:prstGeom prst="rect">
                  <a:avLst/>
                </a:prstGeom>
                <a:noFill/>
                <a:ln w="7">
                  <a:solidFill>
                    <a:srgbClr val="A0A0A0"/>
                  </a:solidFill>
                  <a:miter lim="800000"/>
                  <a:headEnd/>
                  <a:tailEnd/>
                </a:ln>
                <a:effectLst/>
              </p:spPr>
              <p:txBody>
                <a:bodyPr/>
                <a:lstStyle/>
                <a:p>
                  <a:endParaRPr lang="es-ES"/>
                </a:p>
              </p:txBody>
            </p:sp>
          </p:grpSp>
          <p:grpSp>
            <p:nvGrpSpPr>
              <p:cNvPr id="32866" name="Group 276"/>
              <p:cNvGrpSpPr>
                <a:grpSpLocks/>
              </p:cNvGrpSpPr>
              <p:nvPr/>
            </p:nvGrpSpPr>
            <p:grpSpPr bwMode="auto">
              <a:xfrm>
                <a:off x="2518" y="6734"/>
                <a:ext cx="529" cy="365"/>
                <a:chOff x="2518" y="6734"/>
                <a:chExt cx="529" cy="365"/>
              </a:xfrm>
            </p:grpSpPr>
            <p:sp>
              <p:nvSpPr>
                <p:cNvPr id="33374" name="Rectangle 277"/>
                <p:cNvSpPr>
                  <a:spLocks noChangeArrowheads="1"/>
                </p:cNvSpPr>
                <p:nvPr/>
              </p:nvSpPr>
              <p:spPr bwMode="auto">
                <a:xfrm>
                  <a:off x="2530" y="673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75" name="Rectangle 278"/>
                <p:cNvSpPr>
                  <a:spLocks noChangeArrowheads="1"/>
                </p:cNvSpPr>
                <p:nvPr/>
              </p:nvSpPr>
              <p:spPr bwMode="auto">
                <a:xfrm>
                  <a:off x="2518" y="6734"/>
                  <a:ext cx="529" cy="365"/>
                </a:xfrm>
                <a:prstGeom prst="rect">
                  <a:avLst/>
                </a:prstGeom>
                <a:noFill/>
                <a:ln w="7">
                  <a:solidFill>
                    <a:srgbClr val="A0A0A0"/>
                  </a:solidFill>
                  <a:miter lim="800000"/>
                  <a:headEnd/>
                  <a:tailEnd/>
                </a:ln>
                <a:effectLst/>
              </p:spPr>
              <p:txBody>
                <a:bodyPr/>
                <a:lstStyle/>
                <a:p>
                  <a:endParaRPr lang="es-ES"/>
                </a:p>
              </p:txBody>
            </p:sp>
          </p:grpSp>
          <p:grpSp>
            <p:nvGrpSpPr>
              <p:cNvPr id="32867" name="Group 279"/>
              <p:cNvGrpSpPr>
                <a:grpSpLocks/>
              </p:cNvGrpSpPr>
              <p:nvPr/>
            </p:nvGrpSpPr>
            <p:grpSpPr bwMode="auto">
              <a:xfrm>
                <a:off x="3047" y="6734"/>
                <a:ext cx="529" cy="365"/>
                <a:chOff x="3047" y="6734"/>
                <a:chExt cx="529" cy="365"/>
              </a:xfrm>
            </p:grpSpPr>
            <p:sp>
              <p:nvSpPr>
                <p:cNvPr id="33372" name="Rectangle 280"/>
                <p:cNvSpPr>
                  <a:spLocks noChangeArrowheads="1"/>
                </p:cNvSpPr>
                <p:nvPr/>
              </p:nvSpPr>
              <p:spPr bwMode="auto">
                <a:xfrm>
                  <a:off x="3059" y="673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59,1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73" name="Rectangle 281"/>
                <p:cNvSpPr>
                  <a:spLocks noChangeArrowheads="1"/>
                </p:cNvSpPr>
                <p:nvPr/>
              </p:nvSpPr>
              <p:spPr bwMode="auto">
                <a:xfrm>
                  <a:off x="3047" y="6734"/>
                  <a:ext cx="529" cy="365"/>
                </a:xfrm>
                <a:prstGeom prst="rect">
                  <a:avLst/>
                </a:prstGeom>
                <a:noFill/>
                <a:ln w="7">
                  <a:solidFill>
                    <a:srgbClr val="A0A0A0"/>
                  </a:solidFill>
                  <a:miter lim="800000"/>
                  <a:headEnd/>
                  <a:tailEnd/>
                </a:ln>
                <a:effectLst/>
              </p:spPr>
              <p:txBody>
                <a:bodyPr/>
                <a:lstStyle/>
                <a:p>
                  <a:endParaRPr lang="es-ES"/>
                </a:p>
              </p:txBody>
            </p:sp>
          </p:grpSp>
          <p:grpSp>
            <p:nvGrpSpPr>
              <p:cNvPr id="32868" name="Group 282"/>
              <p:cNvGrpSpPr>
                <a:grpSpLocks/>
              </p:cNvGrpSpPr>
              <p:nvPr/>
            </p:nvGrpSpPr>
            <p:grpSpPr bwMode="auto">
              <a:xfrm>
                <a:off x="0" y="7099"/>
                <a:ext cx="900" cy="365"/>
                <a:chOff x="0" y="7099"/>
                <a:chExt cx="900" cy="365"/>
              </a:xfrm>
            </p:grpSpPr>
            <p:sp>
              <p:nvSpPr>
                <p:cNvPr id="33370" name="Rectangle 283"/>
                <p:cNvSpPr>
                  <a:spLocks noChangeArrowheads="1"/>
                </p:cNvSpPr>
                <p:nvPr/>
              </p:nvSpPr>
              <p:spPr bwMode="auto">
                <a:xfrm>
                  <a:off x="12" y="709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Getafe</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71" name="Rectangle 284"/>
                <p:cNvSpPr>
                  <a:spLocks noChangeArrowheads="1"/>
                </p:cNvSpPr>
                <p:nvPr/>
              </p:nvSpPr>
              <p:spPr bwMode="auto">
                <a:xfrm>
                  <a:off x="0" y="7099"/>
                  <a:ext cx="900" cy="365"/>
                </a:xfrm>
                <a:prstGeom prst="rect">
                  <a:avLst/>
                </a:prstGeom>
                <a:noFill/>
                <a:ln w="7">
                  <a:solidFill>
                    <a:srgbClr val="A0A0A0"/>
                  </a:solidFill>
                  <a:miter lim="800000"/>
                  <a:headEnd/>
                  <a:tailEnd/>
                </a:ln>
                <a:effectLst/>
              </p:spPr>
              <p:txBody>
                <a:bodyPr/>
                <a:lstStyle/>
                <a:p>
                  <a:endParaRPr lang="es-ES"/>
                </a:p>
              </p:txBody>
            </p:sp>
          </p:grpSp>
          <p:grpSp>
            <p:nvGrpSpPr>
              <p:cNvPr id="32869" name="Group 285"/>
              <p:cNvGrpSpPr>
                <a:grpSpLocks/>
              </p:cNvGrpSpPr>
              <p:nvPr/>
            </p:nvGrpSpPr>
            <p:grpSpPr bwMode="auto">
              <a:xfrm>
                <a:off x="900" y="7099"/>
                <a:ext cx="560" cy="365"/>
                <a:chOff x="900" y="7099"/>
                <a:chExt cx="560" cy="365"/>
              </a:xfrm>
            </p:grpSpPr>
            <p:sp>
              <p:nvSpPr>
                <p:cNvPr id="33368" name="Rectangle 286"/>
                <p:cNvSpPr>
                  <a:spLocks noChangeArrowheads="1"/>
                </p:cNvSpPr>
                <p:nvPr/>
              </p:nvSpPr>
              <p:spPr bwMode="auto">
                <a:xfrm>
                  <a:off x="912" y="709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28</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69" name="Rectangle 287"/>
                <p:cNvSpPr>
                  <a:spLocks noChangeArrowheads="1"/>
                </p:cNvSpPr>
                <p:nvPr/>
              </p:nvSpPr>
              <p:spPr bwMode="auto">
                <a:xfrm>
                  <a:off x="900" y="7099"/>
                  <a:ext cx="560" cy="365"/>
                </a:xfrm>
                <a:prstGeom prst="rect">
                  <a:avLst/>
                </a:prstGeom>
                <a:noFill/>
                <a:ln w="7">
                  <a:solidFill>
                    <a:srgbClr val="A0A0A0"/>
                  </a:solidFill>
                  <a:miter lim="800000"/>
                  <a:headEnd/>
                  <a:tailEnd/>
                </a:ln>
                <a:effectLst/>
              </p:spPr>
              <p:txBody>
                <a:bodyPr/>
                <a:lstStyle/>
                <a:p>
                  <a:endParaRPr lang="es-ES"/>
                </a:p>
              </p:txBody>
            </p:sp>
          </p:grpSp>
          <p:grpSp>
            <p:nvGrpSpPr>
              <p:cNvPr id="32870" name="Group 288"/>
              <p:cNvGrpSpPr>
                <a:grpSpLocks/>
              </p:cNvGrpSpPr>
              <p:nvPr/>
            </p:nvGrpSpPr>
            <p:grpSpPr bwMode="auto">
              <a:xfrm>
                <a:off x="1460" y="7099"/>
                <a:ext cx="529" cy="365"/>
                <a:chOff x="1460" y="7099"/>
                <a:chExt cx="529" cy="365"/>
              </a:xfrm>
            </p:grpSpPr>
            <p:sp>
              <p:nvSpPr>
                <p:cNvPr id="33366" name="Rectangle 289"/>
                <p:cNvSpPr>
                  <a:spLocks noChangeArrowheads="1"/>
                </p:cNvSpPr>
                <p:nvPr/>
              </p:nvSpPr>
              <p:spPr bwMode="auto">
                <a:xfrm>
                  <a:off x="1472" y="709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67" name="Rectangle 290"/>
                <p:cNvSpPr>
                  <a:spLocks noChangeArrowheads="1"/>
                </p:cNvSpPr>
                <p:nvPr/>
              </p:nvSpPr>
              <p:spPr bwMode="auto">
                <a:xfrm>
                  <a:off x="1460" y="7099"/>
                  <a:ext cx="529" cy="365"/>
                </a:xfrm>
                <a:prstGeom prst="rect">
                  <a:avLst/>
                </a:prstGeom>
                <a:noFill/>
                <a:ln w="7">
                  <a:solidFill>
                    <a:srgbClr val="A0A0A0"/>
                  </a:solidFill>
                  <a:miter lim="800000"/>
                  <a:headEnd/>
                  <a:tailEnd/>
                </a:ln>
                <a:effectLst/>
              </p:spPr>
              <p:txBody>
                <a:bodyPr/>
                <a:lstStyle/>
                <a:p>
                  <a:endParaRPr lang="es-ES"/>
                </a:p>
              </p:txBody>
            </p:sp>
          </p:grpSp>
          <p:grpSp>
            <p:nvGrpSpPr>
              <p:cNvPr id="32871" name="Group 291"/>
              <p:cNvGrpSpPr>
                <a:grpSpLocks/>
              </p:cNvGrpSpPr>
              <p:nvPr/>
            </p:nvGrpSpPr>
            <p:grpSpPr bwMode="auto">
              <a:xfrm>
                <a:off x="1989" y="7099"/>
                <a:ext cx="529" cy="365"/>
                <a:chOff x="1989" y="7099"/>
                <a:chExt cx="529" cy="365"/>
              </a:xfrm>
            </p:grpSpPr>
            <p:sp>
              <p:nvSpPr>
                <p:cNvPr id="33364" name="Rectangle 292"/>
                <p:cNvSpPr>
                  <a:spLocks noChangeArrowheads="1"/>
                </p:cNvSpPr>
                <p:nvPr/>
              </p:nvSpPr>
              <p:spPr bwMode="auto">
                <a:xfrm>
                  <a:off x="2001" y="709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46,7</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65" name="Rectangle 293"/>
                <p:cNvSpPr>
                  <a:spLocks noChangeArrowheads="1"/>
                </p:cNvSpPr>
                <p:nvPr/>
              </p:nvSpPr>
              <p:spPr bwMode="auto">
                <a:xfrm>
                  <a:off x="1989" y="7099"/>
                  <a:ext cx="529" cy="365"/>
                </a:xfrm>
                <a:prstGeom prst="rect">
                  <a:avLst/>
                </a:prstGeom>
                <a:noFill/>
                <a:ln w="7">
                  <a:solidFill>
                    <a:srgbClr val="A0A0A0"/>
                  </a:solidFill>
                  <a:miter lim="800000"/>
                  <a:headEnd/>
                  <a:tailEnd/>
                </a:ln>
                <a:effectLst/>
              </p:spPr>
              <p:txBody>
                <a:bodyPr/>
                <a:lstStyle/>
                <a:p>
                  <a:endParaRPr lang="es-ES"/>
                </a:p>
              </p:txBody>
            </p:sp>
          </p:grpSp>
          <p:grpSp>
            <p:nvGrpSpPr>
              <p:cNvPr id="32872" name="Group 294"/>
              <p:cNvGrpSpPr>
                <a:grpSpLocks/>
              </p:cNvGrpSpPr>
              <p:nvPr/>
            </p:nvGrpSpPr>
            <p:grpSpPr bwMode="auto">
              <a:xfrm>
                <a:off x="2518" y="7099"/>
                <a:ext cx="529" cy="365"/>
                <a:chOff x="2518" y="7099"/>
                <a:chExt cx="529" cy="365"/>
              </a:xfrm>
            </p:grpSpPr>
            <p:sp>
              <p:nvSpPr>
                <p:cNvPr id="33362" name="Rectangle 295"/>
                <p:cNvSpPr>
                  <a:spLocks noChangeArrowheads="1"/>
                </p:cNvSpPr>
                <p:nvPr/>
              </p:nvSpPr>
              <p:spPr bwMode="auto">
                <a:xfrm>
                  <a:off x="2530" y="709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63" name="Rectangle 296"/>
                <p:cNvSpPr>
                  <a:spLocks noChangeArrowheads="1"/>
                </p:cNvSpPr>
                <p:nvPr/>
              </p:nvSpPr>
              <p:spPr bwMode="auto">
                <a:xfrm>
                  <a:off x="2518" y="7099"/>
                  <a:ext cx="529" cy="365"/>
                </a:xfrm>
                <a:prstGeom prst="rect">
                  <a:avLst/>
                </a:prstGeom>
                <a:noFill/>
                <a:ln w="7">
                  <a:solidFill>
                    <a:srgbClr val="A0A0A0"/>
                  </a:solidFill>
                  <a:miter lim="800000"/>
                  <a:headEnd/>
                  <a:tailEnd/>
                </a:ln>
                <a:effectLst/>
              </p:spPr>
              <p:txBody>
                <a:bodyPr/>
                <a:lstStyle/>
                <a:p>
                  <a:endParaRPr lang="es-ES"/>
                </a:p>
              </p:txBody>
            </p:sp>
          </p:grpSp>
          <p:grpSp>
            <p:nvGrpSpPr>
              <p:cNvPr id="32873" name="Group 297"/>
              <p:cNvGrpSpPr>
                <a:grpSpLocks/>
              </p:cNvGrpSpPr>
              <p:nvPr/>
            </p:nvGrpSpPr>
            <p:grpSpPr bwMode="auto">
              <a:xfrm>
                <a:off x="3047" y="7099"/>
                <a:ext cx="529" cy="365"/>
                <a:chOff x="3047" y="7099"/>
                <a:chExt cx="529" cy="365"/>
              </a:xfrm>
            </p:grpSpPr>
            <p:sp>
              <p:nvSpPr>
                <p:cNvPr id="33360" name="Rectangle 298"/>
                <p:cNvSpPr>
                  <a:spLocks noChangeArrowheads="1"/>
                </p:cNvSpPr>
                <p:nvPr/>
              </p:nvSpPr>
              <p:spPr bwMode="auto">
                <a:xfrm>
                  <a:off x="3059" y="709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69,7</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61" name="Rectangle 299"/>
                <p:cNvSpPr>
                  <a:spLocks noChangeArrowheads="1"/>
                </p:cNvSpPr>
                <p:nvPr/>
              </p:nvSpPr>
              <p:spPr bwMode="auto">
                <a:xfrm>
                  <a:off x="3047" y="7099"/>
                  <a:ext cx="529" cy="365"/>
                </a:xfrm>
                <a:prstGeom prst="rect">
                  <a:avLst/>
                </a:prstGeom>
                <a:noFill/>
                <a:ln w="7">
                  <a:solidFill>
                    <a:srgbClr val="A0A0A0"/>
                  </a:solidFill>
                  <a:miter lim="800000"/>
                  <a:headEnd/>
                  <a:tailEnd/>
                </a:ln>
                <a:effectLst/>
              </p:spPr>
              <p:txBody>
                <a:bodyPr/>
                <a:lstStyle/>
                <a:p>
                  <a:endParaRPr lang="es-ES"/>
                </a:p>
              </p:txBody>
            </p:sp>
          </p:grpSp>
          <p:grpSp>
            <p:nvGrpSpPr>
              <p:cNvPr id="32874" name="Group 300"/>
              <p:cNvGrpSpPr>
                <a:grpSpLocks/>
              </p:cNvGrpSpPr>
              <p:nvPr/>
            </p:nvGrpSpPr>
            <p:grpSpPr bwMode="auto">
              <a:xfrm>
                <a:off x="0" y="7464"/>
                <a:ext cx="900" cy="365"/>
                <a:chOff x="0" y="7464"/>
                <a:chExt cx="900" cy="365"/>
              </a:xfrm>
            </p:grpSpPr>
            <p:sp>
              <p:nvSpPr>
                <p:cNvPr id="33358" name="Rectangle 301"/>
                <p:cNvSpPr>
                  <a:spLocks noChangeArrowheads="1"/>
                </p:cNvSpPr>
                <p:nvPr/>
              </p:nvSpPr>
              <p:spPr bwMode="auto">
                <a:xfrm>
                  <a:off x="12" y="746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Guadarrama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59" name="Rectangle 302"/>
                <p:cNvSpPr>
                  <a:spLocks noChangeArrowheads="1"/>
                </p:cNvSpPr>
                <p:nvPr/>
              </p:nvSpPr>
              <p:spPr bwMode="auto">
                <a:xfrm>
                  <a:off x="0" y="7464"/>
                  <a:ext cx="900" cy="365"/>
                </a:xfrm>
                <a:prstGeom prst="rect">
                  <a:avLst/>
                </a:prstGeom>
                <a:noFill/>
                <a:ln w="7">
                  <a:solidFill>
                    <a:srgbClr val="A0A0A0"/>
                  </a:solidFill>
                  <a:miter lim="800000"/>
                  <a:headEnd/>
                  <a:tailEnd/>
                </a:ln>
                <a:effectLst/>
              </p:spPr>
              <p:txBody>
                <a:bodyPr/>
                <a:lstStyle/>
                <a:p>
                  <a:endParaRPr lang="es-ES"/>
                </a:p>
              </p:txBody>
            </p:sp>
          </p:grpSp>
          <p:grpSp>
            <p:nvGrpSpPr>
              <p:cNvPr id="32875" name="Group 303"/>
              <p:cNvGrpSpPr>
                <a:grpSpLocks/>
              </p:cNvGrpSpPr>
              <p:nvPr/>
            </p:nvGrpSpPr>
            <p:grpSpPr bwMode="auto">
              <a:xfrm>
                <a:off x="900" y="7464"/>
                <a:ext cx="560" cy="365"/>
                <a:chOff x="900" y="7464"/>
                <a:chExt cx="560" cy="365"/>
              </a:xfrm>
            </p:grpSpPr>
            <p:sp>
              <p:nvSpPr>
                <p:cNvPr id="33356" name="Rectangle 304"/>
                <p:cNvSpPr>
                  <a:spLocks noChangeArrowheads="1"/>
                </p:cNvSpPr>
                <p:nvPr/>
              </p:nvSpPr>
              <p:spPr bwMode="auto">
                <a:xfrm>
                  <a:off x="912" y="746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57" name="Rectangle 305"/>
                <p:cNvSpPr>
                  <a:spLocks noChangeArrowheads="1"/>
                </p:cNvSpPr>
                <p:nvPr/>
              </p:nvSpPr>
              <p:spPr bwMode="auto">
                <a:xfrm>
                  <a:off x="900" y="7464"/>
                  <a:ext cx="560" cy="365"/>
                </a:xfrm>
                <a:prstGeom prst="rect">
                  <a:avLst/>
                </a:prstGeom>
                <a:noFill/>
                <a:ln w="7">
                  <a:solidFill>
                    <a:srgbClr val="A0A0A0"/>
                  </a:solidFill>
                  <a:miter lim="800000"/>
                  <a:headEnd/>
                  <a:tailEnd/>
                </a:ln>
                <a:effectLst/>
              </p:spPr>
              <p:txBody>
                <a:bodyPr/>
                <a:lstStyle/>
                <a:p>
                  <a:endParaRPr lang="es-ES"/>
                </a:p>
              </p:txBody>
            </p:sp>
          </p:grpSp>
          <p:grpSp>
            <p:nvGrpSpPr>
              <p:cNvPr id="32876" name="Group 306"/>
              <p:cNvGrpSpPr>
                <a:grpSpLocks/>
              </p:cNvGrpSpPr>
              <p:nvPr/>
            </p:nvGrpSpPr>
            <p:grpSpPr bwMode="auto">
              <a:xfrm>
                <a:off x="1460" y="7464"/>
                <a:ext cx="529" cy="365"/>
                <a:chOff x="1460" y="7464"/>
                <a:chExt cx="529" cy="365"/>
              </a:xfrm>
            </p:grpSpPr>
            <p:sp>
              <p:nvSpPr>
                <p:cNvPr id="33354" name="Rectangle 307"/>
                <p:cNvSpPr>
                  <a:spLocks noChangeArrowheads="1"/>
                </p:cNvSpPr>
                <p:nvPr/>
              </p:nvSpPr>
              <p:spPr bwMode="auto">
                <a:xfrm>
                  <a:off x="1472" y="746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35</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55" name="Rectangle 308"/>
                <p:cNvSpPr>
                  <a:spLocks noChangeArrowheads="1"/>
                </p:cNvSpPr>
                <p:nvPr/>
              </p:nvSpPr>
              <p:spPr bwMode="auto">
                <a:xfrm>
                  <a:off x="1460" y="7464"/>
                  <a:ext cx="529" cy="365"/>
                </a:xfrm>
                <a:prstGeom prst="rect">
                  <a:avLst/>
                </a:prstGeom>
                <a:noFill/>
                <a:ln w="7">
                  <a:solidFill>
                    <a:srgbClr val="A0A0A0"/>
                  </a:solidFill>
                  <a:miter lim="800000"/>
                  <a:headEnd/>
                  <a:tailEnd/>
                </a:ln>
                <a:effectLst/>
              </p:spPr>
              <p:txBody>
                <a:bodyPr/>
                <a:lstStyle/>
                <a:p>
                  <a:endParaRPr lang="es-ES"/>
                </a:p>
              </p:txBody>
            </p:sp>
          </p:grpSp>
          <p:grpSp>
            <p:nvGrpSpPr>
              <p:cNvPr id="32877" name="Group 309"/>
              <p:cNvGrpSpPr>
                <a:grpSpLocks/>
              </p:cNvGrpSpPr>
              <p:nvPr/>
            </p:nvGrpSpPr>
            <p:grpSpPr bwMode="auto">
              <a:xfrm>
                <a:off x="1989" y="7464"/>
                <a:ext cx="529" cy="365"/>
                <a:chOff x="1989" y="7464"/>
                <a:chExt cx="529" cy="365"/>
              </a:xfrm>
            </p:grpSpPr>
            <p:sp>
              <p:nvSpPr>
                <p:cNvPr id="33352" name="Rectangle 310"/>
                <p:cNvSpPr>
                  <a:spLocks noChangeArrowheads="1"/>
                </p:cNvSpPr>
                <p:nvPr/>
              </p:nvSpPr>
              <p:spPr bwMode="auto">
                <a:xfrm>
                  <a:off x="2001" y="746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53" name="Rectangle 311"/>
                <p:cNvSpPr>
                  <a:spLocks noChangeArrowheads="1"/>
                </p:cNvSpPr>
                <p:nvPr/>
              </p:nvSpPr>
              <p:spPr bwMode="auto">
                <a:xfrm>
                  <a:off x="1989" y="7464"/>
                  <a:ext cx="529" cy="365"/>
                </a:xfrm>
                <a:prstGeom prst="rect">
                  <a:avLst/>
                </a:prstGeom>
                <a:noFill/>
                <a:ln w="7">
                  <a:solidFill>
                    <a:srgbClr val="A0A0A0"/>
                  </a:solidFill>
                  <a:miter lim="800000"/>
                  <a:headEnd/>
                  <a:tailEnd/>
                </a:ln>
                <a:effectLst/>
              </p:spPr>
              <p:txBody>
                <a:bodyPr/>
                <a:lstStyle/>
                <a:p>
                  <a:endParaRPr lang="es-ES"/>
                </a:p>
              </p:txBody>
            </p:sp>
          </p:grpSp>
          <p:grpSp>
            <p:nvGrpSpPr>
              <p:cNvPr id="32878" name="Group 312"/>
              <p:cNvGrpSpPr>
                <a:grpSpLocks/>
              </p:cNvGrpSpPr>
              <p:nvPr/>
            </p:nvGrpSpPr>
            <p:grpSpPr bwMode="auto">
              <a:xfrm>
                <a:off x="2518" y="7464"/>
                <a:ext cx="529" cy="365"/>
                <a:chOff x="2518" y="7464"/>
                <a:chExt cx="529" cy="365"/>
              </a:xfrm>
            </p:grpSpPr>
            <p:sp>
              <p:nvSpPr>
                <p:cNvPr id="33350" name="Rectangle 313"/>
                <p:cNvSpPr>
                  <a:spLocks noChangeArrowheads="1"/>
                </p:cNvSpPr>
                <p:nvPr/>
              </p:nvSpPr>
              <p:spPr bwMode="auto">
                <a:xfrm>
                  <a:off x="2530" y="746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28</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51" name="Rectangle 314"/>
                <p:cNvSpPr>
                  <a:spLocks noChangeArrowheads="1"/>
                </p:cNvSpPr>
                <p:nvPr/>
              </p:nvSpPr>
              <p:spPr bwMode="auto">
                <a:xfrm>
                  <a:off x="2518" y="7464"/>
                  <a:ext cx="529" cy="365"/>
                </a:xfrm>
                <a:prstGeom prst="rect">
                  <a:avLst/>
                </a:prstGeom>
                <a:noFill/>
                <a:ln w="7">
                  <a:solidFill>
                    <a:srgbClr val="A0A0A0"/>
                  </a:solidFill>
                  <a:miter lim="800000"/>
                  <a:headEnd/>
                  <a:tailEnd/>
                </a:ln>
                <a:effectLst/>
              </p:spPr>
              <p:txBody>
                <a:bodyPr/>
                <a:lstStyle/>
                <a:p>
                  <a:endParaRPr lang="es-ES"/>
                </a:p>
              </p:txBody>
            </p:sp>
          </p:grpSp>
          <p:grpSp>
            <p:nvGrpSpPr>
              <p:cNvPr id="32879" name="Group 315"/>
              <p:cNvGrpSpPr>
                <a:grpSpLocks/>
              </p:cNvGrpSpPr>
              <p:nvPr/>
            </p:nvGrpSpPr>
            <p:grpSpPr bwMode="auto">
              <a:xfrm>
                <a:off x="3047" y="7464"/>
                <a:ext cx="529" cy="365"/>
                <a:chOff x="3047" y="7464"/>
                <a:chExt cx="529" cy="365"/>
              </a:xfrm>
            </p:grpSpPr>
            <p:sp>
              <p:nvSpPr>
                <p:cNvPr id="33348" name="Rectangle 316"/>
                <p:cNvSpPr>
                  <a:spLocks noChangeArrowheads="1"/>
                </p:cNvSpPr>
                <p:nvPr/>
              </p:nvSpPr>
              <p:spPr bwMode="auto">
                <a:xfrm>
                  <a:off x="3059" y="746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84,8</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49" name="Rectangle 317"/>
                <p:cNvSpPr>
                  <a:spLocks noChangeArrowheads="1"/>
                </p:cNvSpPr>
                <p:nvPr/>
              </p:nvSpPr>
              <p:spPr bwMode="auto">
                <a:xfrm>
                  <a:off x="3047" y="7464"/>
                  <a:ext cx="529" cy="365"/>
                </a:xfrm>
                <a:prstGeom prst="rect">
                  <a:avLst/>
                </a:prstGeom>
                <a:noFill/>
                <a:ln w="7">
                  <a:solidFill>
                    <a:srgbClr val="A0A0A0"/>
                  </a:solidFill>
                  <a:miter lim="800000"/>
                  <a:headEnd/>
                  <a:tailEnd/>
                </a:ln>
                <a:effectLst/>
              </p:spPr>
              <p:txBody>
                <a:bodyPr/>
                <a:lstStyle/>
                <a:p>
                  <a:endParaRPr lang="es-ES"/>
                </a:p>
              </p:txBody>
            </p:sp>
          </p:grpSp>
          <p:grpSp>
            <p:nvGrpSpPr>
              <p:cNvPr id="32880" name="Group 318"/>
              <p:cNvGrpSpPr>
                <a:grpSpLocks/>
              </p:cNvGrpSpPr>
              <p:nvPr/>
            </p:nvGrpSpPr>
            <p:grpSpPr bwMode="auto">
              <a:xfrm>
                <a:off x="0" y="7829"/>
                <a:ext cx="900" cy="365"/>
                <a:chOff x="0" y="7829"/>
                <a:chExt cx="900" cy="365"/>
              </a:xfrm>
            </p:grpSpPr>
            <p:sp>
              <p:nvSpPr>
                <p:cNvPr id="33346" name="Rectangle 319"/>
                <p:cNvSpPr>
                  <a:spLocks noChangeArrowheads="1"/>
                </p:cNvSpPr>
                <p:nvPr/>
              </p:nvSpPr>
              <p:spPr bwMode="auto">
                <a:xfrm>
                  <a:off x="12" y="782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Leganés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47" name="Rectangle 320"/>
                <p:cNvSpPr>
                  <a:spLocks noChangeArrowheads="1"/>
                </p:cNvSpPr>
                <p:nvPr/>
              </p:nvSpPr>
              <p:spPr bwMode="auto">
                <a:xfrm>
                  <a:off x="0" y="7829"/>
                  <a:ext cx="900" cy="365"/>
                </a:xfrm>
                <a:prstGeom prst="rect">
                  <a:avLst/>
                </a:prstGeom>
                <a:noFill/>
                <a:ln w="7">
                  <a:solidFill>
                    <a:srgbClr val="A0A0A0"/>
                  </a:solidFill>
                  <a:miter lim="800000"/>
                  <a:headEnd/>
                  <a:tailEnd/>
                </a:ln>
                <a:effectLst/>
              </p:spPr>
              <p:txBody>
                <a:bodyPr/>
                <a:lstStyle/>
                <a:p>
                  <a:endParaRPr lang="es-ES"/>
                </a:p>
              </p:txBody>
            </p:sp>
          </p:grpSp>
          <p:grpSp>
            <p:nvGrpSpPr>
              <p:cNvPr id="32881" name="Group 321"/>
              <p:cNvGrpSpPr>
                <a:grpSpLocks/>
              </p:cNvGrpSpPr>
              <p:nvPr/>
            </p:nvGrpSpPr>
            <p:grpSpPr bwMode="auto">
              <a:xfrm>
                <a:off x="900" y="7829"/>
                <a:ext cx="560" cy="365"/>
                <a:chOff x="900" y="7829"/>
                <a:chExt cx="560" cy="365"/>
              </a:xfrm>
            </p:grpSpPr>
            <p:sp>
              <p:nvSpPr>
                <p:cNvPr id="33344" name="Rectangle 322"/>
                <p:cNvSpPr>
                  <a:spLocks noChangeArrowheads="1"/>
                </p:cNvSpPr>
                <p:nvPr/>
              </p:nvSpPr>
              <p:spPr bwMode="auto">
                <a:xfrm>
                  <a:off x="912" y="782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45" name="Rectangle 323"/>
                <p:cNvSpPr>
                  <a:spLocks noChangeArrowheads="1"/>
                </p:cNvSpPr>
                <p:nvPr/>
              </p:nvSpPr>
              <p:spPr bwMode="auto">
                <a:xfrm>
                  <a:off x="900" y="7829"/>
                  <a:ext cx="560" cy="365"/>
                </a:xfrm>
                <a:prstGeom prst="rect">
                  <a:avLst/>
                </a:prstGeom>
                <a:noFill/>
                <a:ln w="7">
                  <a:solidFill>
                    <a:srgbClr val="A0A0A0"/>
                  </a:solidFill>
                  <a:miter lim="800000"/>
                  <a:headEnd/>
                  <a:tailEnd/>
                </a:ln>
                <a:effectLst/>
              </p:spPr>
              <p:txBody>
                <a:bodyPr/>
                <a:lstStyle/>
                <a:p>
                  <a:endParaRPr lang="es-ES"/>
                </a:p>
              </p:txBody>
            </p:sp>
          </p:grpSp>
          <p:grpSp>
            <p:nvGrpSpPr>
              <p:cNvPr id="32882" name="Group 324"/>
              <p:cNvGrpSpPr>
                <a:grpSpLocks/>
              </p:cNvGrpSpPr>
              <p:nvPr/>
            </p:nvGrpSpPr>
            <p:grpSpPr bwMode="auto">
              <a:xfrm>
                <a:off x="1460" y="7829"/>
                <a:ext cx="529" cy="365"/>
                <a:chOff x="1460" y="7829"/>
                <a:chExt cx="529" cy="365"/>
              </a:xfrm>
            </p:grpSpPr>
            <p:sp>
              <p:nvSpPr>
                <p:cNvPr id="33342" name="Rectangle 325"/>
                <p:cNvSpPr>
                  <a:spLocks noChangeArrowheads="1"/>
                </p:cNvSpPr>
                <p:nvPr/>
              </p:nvSpPr>
              <p:spPr bwMode="auto">
                <a:xfrm>
                  <a:off x="1472" y="782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43" name="Rectangle 326"/>
                <p:cNvSpPr>
                  <a:spLocks noChangeArrowheads="1"/>
                </p:cNvSpPr>
                <p:nvPr/>
              </p:nvSpPr>
              <p:spPr bwMode="auto">
                <a:xfrm>
                  <a:off x="1460" y="7829"/>
                  <a:ext cx="529" cy="365"/>
                </a:xfrm>
                <a:prstGeom prst="rect">
                  <a:avLst/>
                </a:prstGeom>
                <a:noFill/>
                <a:ln w="7">
                  <a:solidFill>
                    <a:srgbClr val="A0A0A0"/>
                  </a:solidFill>
                  <a:miter lim="800000"/>
                  <a:headEnd/>
                  <a:tailEnd/>
                </a:ln>
                <a:effectLst/>
              </p:spPr>
              <p:txBody>
                <a:bodyPr/>
                <a:lstStyle/>
                <a:p>
                  <a:endParaRPr lang="es-ES"/>
                </a:p>
              </p:txBody>
            </p:sp>
          </p:grpSp>
          <p:grpSp>
            <p:nvGrpSpPr>
              <p:cNvPr id="32883" name="Group 327"/>
              <p:cNvGrpSpPr>
                <a:grpSpLocks/>
              </p:cNvGrpSpPr>
              <p:nvPr/>
            </p:nvGrpSpPr>
            <p:grpSpPr bwMode="auto">
              <a:xfrm>
                <a:off x="1989" y="7829"/>
                <a:ext cx="529" cy="365"/>
                <a:chOff x="1989" y="7829"/>
                <a:chExt cx="529" cy="365"/>
              </a:xfrm>
            </p:grpSpPr>
            <p:sp>
              <p:nvSpPr>
                <p:cNvPr id="33340" name="Rectangle 328"/>
                <p:cNvSpPr>
                  <a:spLocks noChangeArrowheads="1"/>
                </p:cNvSpPr>
                <p:nvPr/>
              </p:nvSpPr>
              <p:spPr bwMode="auto">
                <a:xfrm>
                  <a:off x="2001" y="782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42,9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41" name="Rectangle 329"/>
                <p:cNvSpPr>
                  <a:spLocks noChangeArrowheads="1"/>
                </p:cNvSpPr>
                <p:nvPr/>
              </p:nvSpPr>
              <p:spPr bwMode="auto">
                <a:xfrm>
                  <a:off x="1989" y="7829"/>
                  <a:ext cx="529" cy="365"/>
                </a:xfrm>
                <a:prstGeom prst="rect">
                  <a:avLst/>
                </a:prstGeom>
                <a:noFill/>
                <a:ln w="7">
                  <a:solidFill>
                    <a:srgbClr val="A0A0A0"/>
                  </a:solidFill>
                  <a:miter lim="800000"/>
                  <a:headEnd/>
                  <a:tailEnd/>
                </a:ln>
                <a:effectLst/>
              </p:spPr>
              <p:txBody>
                <a:bodyPr/>
                <a:lstStyle/>
                <a:p>
                  <a:endParaRPr lang="es-ES"/>
                </a:p>
              </p:txBody>
            </p:sp>
          </p:grpSp>
          <p:grpSp>
            <p:nvGrpSpPr>
              <p:cNvPr id="32884" name="Group 330"/>
              <p:cNvGrpSpPr>
                <a:grpSpLocks/>
              </p:cNvGrpSpPr>
              <p:nvPr/>
            </p:nvGrpSpPr>
            <p:grpSpPr bwMode="auto">
              <a:xfrm>
                <a:off x="2518" y="7829"/>
                <a:ext cx="529" cy="365"/>
                <a:chOff x="2518" y="7829"/>
                <a:chExt cx="529" cy="365"/>
              </a:xfrm>
            </p:grpSpPr>
            <p:sp>
              <p:nvSpPr>
                <p:cNvPr id="33338" name="Rectangle 331"/>
                <p:cNvSpPr>
                  <a:spLocks noChangeArrowheads="1"/>
                </p:cNvSpPr>
                <p:nvPr/>
              </p:nvSpPr>
              <p:spPr bwMode="auto">
                <a:xfrm>
                  <a:off x="2530" y="782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39" name="Rectangle 332"/>
                <p:cNvSpPr>
                  <a:spLocks noChangeArrowheads="1"/>
                </p:cNvSpPr>
                <p:nvPr/>
              </p:nvSpPr>
              <p:spPr bwMode="auto">
                <a:xfrm>
                  <a:off x="2518" y="7829"/>
                  <a:ext cx="529" cy="365"/>
                </a:xfrm>
                <a:prstGeom prst="rect">
                  <a:avLst/>
                </a:prstGeom>
                <a:noFill/>
                <a:ln w="7">
                  <a:solidFill>
                    <a:srgbClr val="A0A0A0"/>
                  </a:solidFill>
                  <a:miter lim="800000"/>
                  <a:headEnd/>
                  <a:tailEnd/>
                </a:ln>
                <a:effectLst/>
              </p:spPr>
              <p:txBody>
                <a:bodyPr/>
                <a:lstStyle/>
                <a:p>
                  <a:endParaRPr lang="es-ES"/>
                </a:p>
              </p:txBody>
            </p:sp>
          </p:grpSp>
          <p:grpSp>
            <p:nvGrpSpPr>
              <p:cNvPr id="32885" name="Group 333"/>
              <p:cNvGrpSpPr>
                <a:grpSpLocks/>
              </p:cNvGrpSpPr>
              <p:nvPr/>
            </p:nvGrpSpPr>
            <p:grpSpPr bwMode="auto">
              <a:xfrm>
                <a:off x="3047" y="7829"/>
                <a:ext cx="529" cy="365"/>
                <a:chOff x="3047" y="7829"/>
                <a:chExt cx="529" cy="365"/>
              </a:xfrm>
            </p:grpSpPr>
            <p:sp>
              <p:nvSpPr>
                <p:cNvPr id="33336" name="Rectangle 334"/>
                <p:cNvSpPr>
                  <a:spLocks noChangeArrowheads="1"/>
                </p:cNvSpPr>
                <p:nvPr/>
              </p:nvSpPr>
              <p:spPr bwMode="auto">
                <a:xfrm>
                  <a:off x="3059" y="782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63,4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37" name="Rectangle 335"/>
                <p:cNvSpPr>
                  <a:spLocks noChangeArrowheads="1"/>
                </p:cNvSpPr>
                <p:nvPr/>
              </p:nvSpPr>
              <p:spPr bwMode="auto">
                <a:xfrm>
                  <a:off x="3047" y="7829"/>
                  <a:ext cx="529" cy="365"/>
                </a:xfrm>
                <a:prstGeom prst="rect">
                  <a:avLst/>
                </a:prstGeom>
                <a:noFill/>
                <a:ln w="7">
                  <a:solidFill>
                    <a:srgbClr val="A0A0A0"/>
                  </a:solidFill>
                  <a:miter lim="800000"/>
                  <a:headEnd/>
                  <a:tailEnd/>
                </a:ln>
                <a:effectLst/>
              </p:spPr>
              <p:txBody>
                <a:bodyPr/>
                <a:lstStyle/>
                <a:p>
                  <a:endParaRPr lang="es-ES"/>
                </a:p>
              </p:txBody>
            </p:sp>
          </p:grpSp>
          <p:grpSp>
            <p:nvGrpSpPr>
              <p:cNvPr id="32886" name="Group 336"/>
              <p:cNvGrpSpPr>
                <a:grpSpLocks/>
              </p:cNvGrpSpPr>
              <p:nvPr/>
            </p:nvGrpSpPr>
            <p:grpSpPr bwMode="auto">
              <a:xfrm>
                <a:off x="0" y="8194"/>
                <a:ext cx="900" cy="365"/>
                <a:chOff x="0" y="8194"/>
                <a:chExt cx="900" cy="365"/>
              </a:xfrm>
            </p:grpSpPr>
            <p:sp>
              <p:nvSpPr>
                <p:cNvPr id="33334" name="Rectangle 337"/>
                <p:cNvSpPr>
                  <a:spLocks noChangeArrowheads="1"/>
                </p:cNvSpPr>
                <p:nvPr/>
              </p:nvSpPr>
              <p:spPr bwMode="auto">
                <a:xfrm>
                  <a:off x="12" y="819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Majadahonda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35" name="Rectangle 338"/>
                <p:cNvSpPr>
                  <a:spLocks noChangeArrowheads="1"/>
                </p:cNvSpPr>
                <p:nvPr/>
              </p:nvSpPr>
              <p:spPr bwMode="auto">
                <a:xfrm>
                  <a:off x="0" y="8194"/>
                  <a:ext cx="900" cy="365"/>
                </a:xfrm>
                <a:prstGeom prst="rect">
                  <a:avLst/>
                </a:prstGeom>
                <a:noFill/>
                <a:ln w="7">
                  <a:solidFill>
                    <a:srgbClr val="A0A0A0"/>
                  </a:solidFill>
                  <a:miter lim="800000"/>
                  <a:headEnd/>
                  <a:tailEnd/>
                </a:ln>
                <a:effectLst/>
              </p:spPr>
              <p:txBody>
                <a:bodyPr/>
                <a:lstStyle/>
                <a:p>
                  <a:endParaRPr lang="es-ES"/>
                </a:p>
              </p:txBody>
            </p:sp>
          </p:grpSp>
          <p:grpSp>
            <p:nvGrpSpPr>
              <p:cNvPr id="32887" name="Group 339"/>
              <p:cNvGrpSpPr>
                <a:grpSpLocks/>
              </p:cNvGrpSpPr>
              <p:nvPr/>
            </p:nvGrpSpPr>
            <p:grpSpPr bwMode="auto">
              <a:xfrm>
                <a:off x="900" y="8194"/>
                <a:ext cx="560" cy="365"/>
                <a:chOff x="900" y="8194"/>
                <a:chExt cx="560" cy="365"/>
              </a:xfrm>
            </p:grpSpPr>
            <p:sp>
              <p:nvSpPr>
                <p:cNvPr id="33332" name="Rectangle 340"/>
                <p:cNvSpPr>
                  <a:spLocks noChangeArrowheads="1"/>
                </p:cNvSpPr>
                <p:nvPr/>
              </p:nvSpPr>
              <p:spPr bwMode="auto">
                <a:xfrm>
                  <a:off x="912" y="819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33" name="Rectangle 341"/>
                <p:cNvSpPr>
                  <a:spLocks noChangeArrowheads="1"/>
                </p:cNvSpPr>
                <p:nvPr/>
              </p:nvSpPr>
              <p:spPr bwMode="auto">
                <a:xfrm>
                  <a:off x="900" y="8194"/>
                  <a:ext cx="560" cy="365"/>
                </a:xfrm>
                <a:prstGeom prst="rect">
                  <a:avLst/>
                </a:prstGeom>
                <a:noFill/>
                <a:ln w="7">
                  <a:solidFill>
                    <a:srgbClr val="A0A0A0"/>
                  </a:solidFill>
                  <a:miter lim="800000"/>
                  <a:headEnd/>
                  <a:tailEnd/>
                </a:ln>
                <a:effectLst/>
              </p:spPr>
              <p:txBody>
                <a:bodyPr/>
                <a:lstStyle/>
                <a:p>
                  <a:endParaRPr lang="es-ES"/>
                </a:p>
              </p:txBody>
            </p:sp>
          </p:grpSp>
          <p:grpSp>
            <p:nvGrpSpPr>
              <p:cNvPr id="32888" name="Group 342"/>
              <p:cNvGrpSpPr>
                <a:grpSpLocks/>
              </p:cNvGrpSpPr>
              <p:nvPr/>
            </p:nvGrpSpPr>
            <p:grpSpPr bwMode="auto">
              <a:xfrm>
                <a:off x="1460" y="8194"/>
                <a:ext cx="529" cy="365"/>
                <a:chOff x="1460" y="8194"/>
                <a:chExt cx="529" cy="365"/>
              </a:xfrm>
            </p:grpSpPr>
            <p:sp>
              <p:nvSpPr>
                <p:cNvPr id="33330" name="Rectangle 343"/>
                <p:cNvSpPr>
                  <a:spLocks noChangeArrowheads="1"/>
                </p:cNvSpPr>
                <p:nvPr/>
              </p:nvSpPr>
              <p:spPr bwMode="auto">
                <a:xfrm>
                  <a:off x="1472" y="819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31" name="Rectangle 344"/>
                <p:cNvSpPr>
                  <a:spLocks noChangeArrowheads="1"/>
                </p:cNvSpPr>
                <p:nvPr/>
              </p:nvSpPr>
              <p:spPr bwMode="auto">
                <a:xfrm>
                  <a:off x="1460" y="8194"/>
                  <a:ext cx="529" cy="365"/>
                </a:xfrm>
                <a:prstGeom prst="rect">
                  <a:avLst/>
                </a:prstGeom>
                <a:noFill/>
                <a:ln w="7">
                  <a:solidFill>
                    <a:srgbClr val="A0A0A0"/>
                  </a:solidFill>
                  <a:miter lim="800000"/>
                  <a:headEnd/>
                  <a:tailEnd/>
                </a:ln>
                <a:effectLst/>
              </p:spPr>
              <p:txBody>
                <a:bodyPr/>
                <a:lstStyle/>
                <a:p>
                  <a:endParaRPr lang="es-ES"/>
                </a:p>
              </p:txBody>
            </p:sp>
          </p:grpSp>
          <p:grpSp>
            <p:nvGrpSpPr>
              <p:cNvPr id="32889" name="Group 345"/>
              <p:cNvGrpSpPr>
                <a:grpSpLocks/>
              </p:cNvGrpSpPr>
              <p:nvPr/>
            </p:nvGrpSpPr>
            <p:grpSpPr bwMode="auto">
              <a:xfrm>
                <a:off x="1989" y="8194"/>
                <a:ext cx="529" cy="365"/>
                <a:chOff x="1989" y="8194"/>
                <a:chExt cx="529" cy="365"/>
              </a:xfrm>
            </p:grpSpPr>
            <p:sp>
              <p:nvSpPr>
                <p:cNvPr id="33328" name="Rectangle 346"/>
                <p:cNvSpPr>
                  <a:spLocks noChangeArrowheads="1"/>
                </p:cNvSpPr>
                <p:nvPr/>
              </p:nvSpPr>
              <p:spPr bwMode="auto">
                <a:xfrm>
                  <a:off x="2001" y="819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29" name="Rectangle 347"/>
                <p:cNvSpPr>
                  <a:spLocks noChangeArrowheads="1"/>
                </p:cNvSpPr>
                <p:nvPr/>
              </p:nvSpPr>
              <p:spPr bwMode="auto">
                <a:xfrm>
                  <a:off x="1989" y="8194"/>
                  <a:ext cx="529" cy="365"/>
                </a:xfrm>
                <a:prstGeom prst="rect">
                  <a:avLst/>
                </a:prstGeom>
                <a:noFill/>
                <a:ln w="7">
                  <a:solidFill>
                    <a:srgbClr val="A0A0A0"/>
                  </a:solidFill>
                  <a:miter lim="800000"/>
                  <a:headEnd/>
                  <a:tailEnd/>
                </a:ln>
                <a:effectLst/>
              </p:spPr>
              <p:txBody>
                <a:bodyPr/>
                <a:lstStyle/>
                <a:p>
                  <a:endParaRPr lang="es-ES"/>
                </a:p>
              </p:txBody>
            </p:sp>
          </p:grpSp>
          <p:grpSp>
            <p:nvGrpSpPr>
              <p:cNvPr id="32890" name="Group 348"/>
              <p:cNvGrpSpPr>
                <a:grpSpLocks/>
              </p:cNvGrpSpPr>
              <p:nvPr/>
            </p:nvGrpSpPr>
            <p:grpSpPr bwMode="auto">
              <a:xfrm>
                <a:off x="2518" y="8194"/>
                <a:ext cx="529" cy="365"/>
                <a:chOff x="2518" y="8194"/>
                <a:chExt cx="529" cy="365"/>
              </a:xfrm>
            </p:grpSpPr>
            <p:sp>
              <p:nvSpPr>
                <p:cNvPr id="33326" name="Rectangle 349"/>
                <p:cNvSpPr>
                  <a:spLocks noChangeArrowheads="1"/>
                </p:cNvSpPr>
                <p:nvPr/>
              </p:nvSpPr>
              <p:spPr bwMode="auto">
                <a:xfrm>
                  <a:off x="2530" y="819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25</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27" name="Rectangle 350"/>
                <p:cNvSpPr>
                  <a:spLocks noChangeArrowheads="1"/>
                </p:cNvSpPr>
                <p:nvPr/>
              </p:nvSpPr>
              <p:spPr bwMode="auto">
                <a:xfrm>
                  <a:off x="2518" y="8194"/>
                  <a:ext cx="529" cy="365"/>
                </a:xfrm>
                <a:prstGeom prst="rect">
                  <a:avLst/>
                </a:prstGeom>
                <a:noFill/>
                <a:ln w="7">
                  <a:solidFill>
                    <a:srgbClr val="A0A0A0"/>
                  </a:solidFill>
                  <a:miter lim="800000"/>
                  <a:headEnd/>
                  <a:tailEnd/>
                </a:ln>
                <a:effectLst/>
              </p:spPr>
              <p:txBody>
                <a:bodyPr/>
                <a:lstStyle/>
                <a:p>
                  <a:endParaRPr lang="es-ES"/>
                </a:p>
              </p:txBody>
            </p:sp>
          </p:grpSp>
          <p:grpSp>
            <p:nvGrpSpPr>
              <p:cNvPr id="32891" name="Group 351"/>
              <p:cNvGrpSpPr>
                <a:grpSpLocks/>
              </p:cNvGrpSpPr>
              <p:nvPr/>
            </p:nvGrpSpPr>
            <p:grpSpPr bwMode="auto">
              <a:xfrm>
                <a:off x="3047" y="8194"/>
                <a:ext cx="529" cy="365"/>
                <a:chOff x="3047" y="8194"/>
                <a:chExt cx="529" cy="365"/>
              </a:xfrm>
            </p:grpSpPr>
            <p:sp>
              <p:nvSpPr>
                <p:cNvPr id="33324" name="Rectangle 352"/>
                <p:cNvSpPr>
                  <a:spLocks noChangeArrowheads="1"/>
                </p:cNvSpPr>
                <p:nvPr/>
              </p:nvSpPr>
              <p:spPr bwMode="auto">
                <a:xfrm>
                  <a:off x="3059" y="819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77,3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25" name="Rectangle 353"/>
                <p:cNvSpPr>
                  <a:spLocks noChangeArrowheads="1"/>
                </p:cNvSpPr>
                <p:nvPr/>
              </p:nvSpPr>
              <p:spPr bwMode="auto">
                <a:xfrm>
                  <a:off x="3047" y="8194"/>
                  <a:ext cx="529" cy="365"/>
                </a:xfrm>
                <a:prstGeom prst="rect">
                  <a:avLst/>
                </a:prstGeom>
                <a:noFill/>
                <a:ln w="7">
                  <a:solidFill>
                    <a:srgbClr val="A0A0A0"/>
                  </a:solidFill>
                  <a:miter lim="800000"/>
                  <a:headEnd/>
                  <a:tailEnd/>
                </a:ln>
                <a:effectLst/>
              </p:spPr>
              <p:txBody>
                <a:bodyPr/>
                <a:lstStyle/>
                <a:p>
                  <a:endParaRPr lang="es-ES"/>
                </a:p>
              </p:txBody>
            </p:sp>
          </p:grpSp>
          <p:grpSp>
            <p:nvGrpSpPr>
              <p:cNvPr id="32892" name="Group 354"/>
              <p:cNvGrpSpPr>
                <a:grpSpLocks/>
              </p:cNvGrpSpPr>
              <p:nvPr/>
            </p:nvGrpSpPr>
            <p:grpSpPr bwMode="auto">
              <a:xfrm>
                <a:off x="0" y="8559"/>
                <a:ext cx="900" cy="365"/>
                <a:chOff x="0" y="8559"/>
                <a:chExt cx="900" cy="365"/>
              </a:xfrm>
            </p:grpSpPr>
            <p:sp>
              <p:nvSpPr>
                <p:cNvPr id="33322" name="Rectangle 355"/>
                <p:cNvSpPr>
                  <a:spLocks noChangeArrowheads="1"/>
                </p:cNvSpPr>
                <p:nvPr/>
              </p:nvSpPr>
              <p:spPr bwMode="auto">
                <a:xfrm>
                  <a:off x="12" y="855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Meco</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23" name="Rectangle 356"/>
                <p:cNvSpPr>
                  <a:spLocks noChangeArrowheads="1"/>
                </p:cNvSpPr>
                <p:nvPr/>
              </p:nvSpPr>
              <p:spPr bwMode="auto">
                <a:xfrm>
                  <a:off x="0" y="8559"/>
                  <a:ext cx="900" cy="365"/>
                </a:xfrm>
                <a:prstGeom prst="rect">
                  <a:avLst/>
                </a:prstGeom>
                <a:noFill/>
                <a:ln w="7">
                  <a:solidFill>
                    <a:srgbClr val="A0A0A0"/>
                  </a:solidFill>
                  <a:miter lim="800000"/>
                  <a:headEnd/>
                  <a:tailEnd/>
                </a:ln>
                <a:effectLst/>
              </p:spPr>
              <p:txBody>
                <a:bodyPr/>
                <a:lstStyle/>
                <a:p>
                  <a:endParaRPr lang="es-ES"/>
                </a:p>
              </p:txBody>
            </p:sp>
          </p:grpSp>
          <p:grpSp>
            <p:nvGrpSpPr>
              <p:cNvPr id="32893" name="Group 357"/>
              <p:cNvGrpSpPr>
                <a:grpSpLocks/>
              </p:cNvGrpSpPr>
              <p:nvPr/>
            </p:nvGrpSpPr>
            <p:grpSpPr bwMode="auto">
              <a:xfrm>
                <a:off x="900" y="8559"/>
                <a:ext cx="560" cy="365"/>
                <a:chOff x="900" y="8559"/>
                <a:chExt cx="560" cy="365"/>
              </a:xfrm>
            </p:grpSpPr>
            <p:sp>
              <p:nvSpPr>
                <p:cNvPr id="33320" name="Rectangle 358"/>
                <p:cNvSpPr>
                  <a:spLocks noChangeArrowheads="1"/>
                </p:cNvSpPr>
                <p:nvPr/>
              </p:nvSpPr>
              <p:spPr bwMode="auto">
                <a:xfrm>
                  <a:off x="912" y="855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21" name="Rectangle 359"/>
                <p:cNvSpPr>
                  <a:spLocks noChangeArrowheads="1"/>
                </p:cNvSpPr>
                <p:nvPr/>
              </p:nvSpPr>
              <p:spPr bwMode="auto">
                <a:xfrm>
                  <a:off x="900" y="8559"/>
                  <a:ext cx="560" cy="365"/>
                </a:xfrm>
                <a:prstGeom prst="rect">
                  <a:avLst/>
                </a:prstGeom>
                <a:noFill/>
                <a:ln w="7">
                  <a:solidFill>
                    <a:srgbClr val="A0A0A0"/>
                  </a:solidFill>
                  <a:miter lim="800000"/>
                  <a:headEnd/>
                  <a:tailEnd/>
                </a:ln>
                <a:effectLst/>
              </p:spPr>
              <p:txBody>
                <a:bodyPr/>
                <a:lstStyle/>
                <a:p>
                  <a:endParaRPr lang="es-ES"/>
                </a:p>
              </p:txBody>
            </p:sp>
          </p:grpSp>
          <p:grpSp>
            <p:nvGrpSpPr>
              <p:cNvPr id="32894" name="Group 360"/>
              <p:cNvGrpSpPr>
                <a:grpSpLocks/>
              </p:cNvGrpSpPr>
              <p:nvPr/>
            </p:nvGrpSpPr>
            <p:grpSpPr bwMode="auto">
              <a:xfrm>
                <a:off x="1460" y="8559"/>
                <a:ext cx="529" cy="365"/>
                <a:chOff x="1460" y="8559"/>
                <a:chExt cx="529" cy="365"/>
              </a:xfrm>
            </p:grpSpPr>
            <p:sp>
              <p:nvSpPr>
                <p:cNvPr id="33318" name="Rectangle 361"/>
                <p:cNvSpPr>
                  <a:spLocks noChangeArrowheads="1"/>
                </p:cNvSpPr>
                <p:nvPr/>
              </p:nvSpPr>
              <p:spPr bwMode="auto">
                <a:xfrm>
                  <a:off x="1472" y="855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19" name="Rectangle 362"/>
                <p:cNvSpPr>
                  <a:spLocks noChangeArrowheads="1"/>
                </p:cNvSpPr>
                <p:nvPr/>
              </p:nvSpPr>
              <p:spPr bwMode="auto">
                <a:xfrm>
                  <a:off x="1460" y="8559"/>
                  <a:ext cx="529" cy="365"/>
                </a:xfrm>
                <a:prstGeom prst="rect">
                  <a:avLst/>
                </a:prstGeom>
                <a:noFill/>
                <a:ln w="7">
                  <a:solidFill>
                    <a:srgbClr val="A0A0A0"/>
                  </a:solidFill>
                  <a:miter lim="800000"/>
                  <a:headEnd/>
                  <a:tailEnd/>
                </a:ln>
                <a:effectLst/>
              </p:spPr>
              <p:txBody>
                <a:bodyPr/>
                <a:lstStyle/>
                <a:p>
                  <a:endParaRPr lang="es-ES"/>
                </a:p>
              </p:txBody>
            </p:sp>
          </p:grpSp>
          <p:grpSp>
            <p:nvGrpSpPr>
              <p:cNvPr id="32895" name="Group 363"/>
              <p:cNvGrpSpPr>
                <a:grpSpLocks/>
              </p:cNvGrpSpPr>
              <p:nvPr/>
            </p:nvGrpSpPr>
            <p:grpSpPr bwMode="auto">
              <a:xfrm>
                <a:off x="1989" y="8559"/>
                <a:ext cx="529" cy="365"/>
                <a:chOff x="1989" y="8559"/>
                <a:chExt cx="529" cy="365"/>
              </a:xfrm>
            </p:grpSpPr>
            <p:sp>
              <p:nvSpPr>
                <p:cNvPr id="33316" name="Rectangle 364"/>
                <p:cNvSpPr>
                  <a:spLocks noChangeArrowheads="1"/>
                </p:cNvSpPr>
                <p:nvPr/>
              </p:nvSpPr>
              <p:spPr bwMode="auto">
                <a:xfrm>
                  <a:off x="2001" y="855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17" name="Rectangle 365"/>
                <p:cNvSpPr>
                  <a:spLocks noChangeArrowheads="1"/>
                </p:cNvSpPr>
                <p:nvPr/>
              </p:nvSpPr>
              <p:spPr bwMode="auto">
                <a:xfrm>
                  <a:off x="1989" y="8559"/>
                  <a:ext cx="529" cy="365"/>
                </a:xfrm>
                <a:prstGeom prst="rect">
                  <a:avLst/>
                </a:prstGeom>
                <a:noFill/>
                <a:ln w="7">
                  <a:solidFill>
                    <a:srgbClr val="A0A0A0"/>
                  </a:solidFill>
                  <a:miter lim="800000"/>
                  <a:headEnd/>
                  <a:tailEnd/>
                </a:ln>
                <a:effectLst/>
              </p:spPr>
              <p:txBody>
                <a:bodyPr/>
                <a:lstStyle/>
                <a:p>
                  <a:endParaRPr lang="es-ES"/>
                </a:p>
              </p:txBody>
            </p:sp>
          </p:grpSp>
          <p:grpSp>
            <p:nvGrpSpPr>
              <p:cNvPr id="32896" name="Group 366"/>
              <p:cNvGrpSpPr>
                <a:grpSpLocks/>
              </p:cNvGrpSpPr>
              <p:nvPr/>
            </p:nvGrpSpPr>
            <p:grpSpPr bwMode="auto">
              <a:xfrm>
                <a:off x="2518" y="8559"/>
                <a:ext cx="529" cy="365"/>
                <a:chOff x="2518" y="8559"/>
                <a:chExt cx="529" cy="365"/>
              </a:xfrm>
            </p:grpSpPr>
            <p:sp>
              <p:nvSpPr>
                <p:cNvPr id="33314" name="Rectangle 367"/>
                <p:cNvSpPr>
                  <a:spLocks noChangeArrowheads="1"/>
                </p:cNvSpPr>
                <p:nvPr/>
              </p:nvSpPr>
              <p:spPr bwMode="auto">
                <a:xfrm>
                  <a:off x="2530" y="855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15" name="Rectangle 368"/>
                <p:cNvSpPr>
                  <a:spLocks noChangeArrowheads="1"/>
                </p:cNvSpPr>
                <p:nvPr/>
              </p:nvSpPr>
              <p:spPr bwMode="auto">
                <a:xfrm>
                  <a:off x="2518" y="8559"/>
                  <a:ext cx="529" cy="365"/>
                </a:xfrm>
                <a:prstGeom prst="rect">
                  <a:avLst/>
                </a:prstGeom>
                <a:noFill/>
                <a:ln w="7">
                  <a:solidFill>
                    <a:srgbClr val="A0A0A0"/>
                  </a:solidFill>
                  <a:miter lim="800000"/>
                  <a:headEnd/>
                  <a:tailEnd/>
                </a:ln>
                <a:effectLst/>
              </p:spPr>
              <p:txBody>
                <a:bodyPr/>
                <a:lstStyle/>
                <a:p>
                  <a:endParaRPr lang="es-ES"/>
                </a:p>
              </p:txBody>
            </p:sp>
          </p:grpSp>
          <p:grpSp>
            <p:nvGrpSpPr>
              <p:cNvPr id="32897" name="Group 369"/>
              <p:cNvGrpSpPr>
                <a:grpSpLocks/>
              </p:cNvGrpSpPr>
              <p:nvPr/>
            </p:nvGrpSpPr>
            <p:grpSpPr bwMode="auto">
              <a:xfrm>
                <a:off x="3047" y="8559"/>
                <a:ext cx="529" cy="365"/>
                <a:chOff x="3047" y="8559"/>
                <a:chExt cx="529" cy="365"/>
              </a:xfrm>
            </p:grpSpPr>
            <p:sp>
              <p:nvSpPr>
                <p:cNvPr id="33312" name="Rectangle 370"/>
                <p:cNvSpPr>
                  <a:spLocks noChangeArrowheads="1"/>
                </p:cNvSpPr>
                <p:nvPr/>
              </p:nvSpPr>
              <p:spPr bwMode="auto">
                <a:xfrm>
                  <a:off x="3059" y="855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77,8</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13" name="Rectangle 371"/>
                <p:cNvSpPr>
                  <a:spLocks noChangeArrowheads="1"/>
                </p:cNvSpPr>
                <p:nvPr/>
              </p:nvSpPr>
              <p:spPr bwMode="auto">
                <a:xfrm>
                  <a:off x="3047" y="8559"/>
                  <a:ext cx="529" cy="365"/>
                </a:xfrm>
                <a:prstGeom prst="rect">
                  <a:avLst/>
                </a:prstGeom>
                <a:noFill/>
                <a:ln w="7">
                  <a:solidFill>
                    <a:srgbClr val="A0A0A0"/>
                  </a:solidFill>
                  <a:miter lim="800000"/>
                  <a:headEnd/>
                  <a:tailEnd/>
                </a:ln>
                <a:effectLst/>
              </p:spPr>
              <p:txBody>
                <a:bodyPr/>
                <a:lstStyle/>
                <a:p>
                  <a:endParaRPr lang="es-ES"/>
                </a:p>
              </p:txBody>
            </p:sp>
          </p:grpSp>
          <p:grpSp>
            <p:nvGrpSpPr>
              <p:cNvPr id="32898" name="Group 372"/>
              <p:cNvGrpSpPr>
                <a:grpSpLocks/>
              </p:cNvGrpSpPr>
              <p:nvPr/>
            </p:nvGrpSpPr>
            <p:grpSpPr bwMode="auto">
              <a:xfrm>
                <a:off x="0" y="8924"/>
                <a:ext cx="900" cy="365"/>
                <a:chOff x="0" y="8924"/>
                <a:chExt cx="900" cy="365"/>
              </a:xfrm>
            </p:grpSpPr>
            <p:sp>
              <p:nvSpPr>
                <p:cNvPr id="33310" name="Rectangle 373"/>
                <p:cNvSpPr>
                  <a:spLocks noChangeArrowheads="1"/>
                </p:cNvSpPr>
                <p:nvPr/>
              </p:nvSpPr>
              <p:spPr bwMode="auto">
                <a:xfrm>
                  <a:off x="12" y="892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Mejorada-Velilla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11" name="Rectangle 374"/>
                <p:cNvSpPr>
                  <a:spLocks noChangeArrowheads="1"/>
                </p:cNvSpPr>
                <p:nvPr/>
              </p:nvSpPr>
              <p:spPr bwMode="auto">
                <a:xfrm>
                  <a:off x="0" y="8924"/>
                  <a:ext cx="900" cy="365"/>
                </a:xfrm>
                <a:prstGeom prst="rect">
                  <a:avLst/>
                </a:prstGeom>
                <a:noFill/>
                <a:ln w="7">
                  <a:solidFill>
                    <a:srgbClr val="A0A0A0"/>
                  </a:solidFill>
                  <a:miter lim="800000"/>
                  <a:headEnd/>
                  <a:tailEnd/>
                </a:ln>
                <a:effectLst/>
              </p:spPr>
              <p:txBody>
                <a:bodyPr/>
                <a:lstStyle/>
                <a:p>
                  <a:endParaRPr lang="es-ES"/>
                </a:p>
              </p:txBody>
            </p:sp>
          </p:grpSp>
          <p:grpSp>
            <p:nvGrpSpPr>
              <p:cNvPr id="32899" name="Group 375"/>
              <p:cNvGrpSpPr>
                <a:grpSpLocks/>
              </p:cNvGrpSpPr>
              <p:nvPr/>
            </p:nvGrpSpPr>
            <p:grpSpPr bwMode="auto">
              <a:xfrm>
                <a:off x="900" y="8924"/>
                <a:ext cx="560" cy="365"/>
                <a:chOff x="900" y="8924"/>
                <a:chExt cx="560" cy="365"/>
              </a:xfrm>
            </p:grpSpPr>
            <p:sp>
              <p:nvSpPr>
                <p:cNvPr id="33308" name="Rectangle 376"/>
                <p:cNvSpPr>
                  <a:spLocks noChangeArrowheads="1"/>
                </p:cNvSpPr>
                <p:nvPr/>
              </p:nvSpPr>
              <p:spPr bwMode="auto">
                <a:xfrm>
                  <a:off x="912" y="892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09" name="Rectangle 377"/>
                <p:cNvSpPr>
                  <a:spLocks noChangeArrowheads="1"/>
                </p:cNvSpPr>
                <p:nvPr/>
              </p:nvSpPr>
              <p:spPr bwMode="auto">
                <a:xfrm>
                  <a:off x="900" y="8924"/>
                  <a:ext cx="560" cy="365"/>
                </a:xfrm>
                <a:prstGeom prst="rect">
                  <a:avLst/>
                </a:prstGeom>
                <a:noFill/>
                <a:ln w="7">
                  <a:solidFill>
                    <a:srgbClr val="A0A0A0"/>
                  </a:solidFill>
                  <a:miter lim="800000"/>
                  <a:headEnd/>
                  <a:tailEnd/>
                </a:ln>
                <a:effectLst/>
              </p:spPr>
              <p:txBody>
                <a:bodyPr/>
                <a:lstStyle/>
                <a:p>
                  <a:endParaRPr lang="es-ES"/>
                </a:p>
              </p:txBody>
            </p:sp>
          </p:grpSp>
          <p:grpSp>
            <p:nvGrpSpPr>
              <p:cNvPr id="32900" name="Group 378"/>
              <p:cNvGrpSpPr>
                <a:grpSpLocks/>
              </p:cNvGrpSpPr>
              <p:nvPr/>
            </p:nvGrpSpPr>
            <p:grpSpPr bwMode="auto">
              <a:xfrm>
                <a:off x="1460" y="8924"/>
                <a:ext cx="529" cy="365"/>
                <a:chOff x="1460" y="8924"/>
                <a:chExt cx="529" cy="365"/>
              </a:xfrm>
            </p:grpSpPr>
            <p:sp>
              <p:nvSpPr>
                <p:cNvPr id="33306" name="Rectangle 379"/>
                <p:cNvSpPr>
                  <a:spLocks noChangeArrowheads="1"/>
                </p:cNvSpPr>
                <p:nvPr/>
              </p:nvSpPr>
              <p:spPr bwMode="auto">
                <a:xfrm>
                  <a:off x="1472" y="892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07" name="Rectangle 380"/>
                <p:cNvSpPr>
                  <a:spLocks noChangeArrowheads="1"/>
                </p:cNvSpPr>
                <p:nvPr/>
              </p:nvSpPr>
              <p:spPr bwMode="auto">
                <a:xfrm>
                  <a:off x="1460" y="8924"/>
                  <a:ext cx="529" cy="365"/>
                </a:xfrm>
                <a:prstGeom prst="rect">
                  <a:avLst/>
                </a:prstGeom>
                <a:noFill/>
                <a:ln w="7">
                  <a:solidFill>
                    <a:srgbClr val="A0A0A0"/>
                  </a:solidFill>
                  <a:miter lim="800000"/>
                  <a:headEnd/>
                  <a:tailEnd/>
                </a:ln>
                <a:effectLst/>
              </p:spPr>
              <p:txBody>
                <a:bodyPr/>
                <a:lstStyle/>
                <a:p>
                  <a:endParaRPr lang="es-ES"/>
                </a:p>
              </p:txBody>
            </p:sp>
          </p:grpSp>
          <p:grpSp>
            <p:nvGrpSpPr>
              <p:cNvPr id="32901" name="Group 381"/>
              <p:cNvGrpSpPr>
                <a:grpSpLocks/>
              </p:cNvGrpSpPr>
              <p:nvPr/>
            </p:nvGrpSpPr>
            <p:grpSpPr bwMode="auto">
              <a:xfrm>
                <a:off x="1989" y="8924"/>
                <a:ext cx="529" cy="365"/>
                <a:chOff x="1989" y="8924"/>
                <a:chExt cx="529" cy="365"/>
              </a:xfrm>
            </p:grpSpPr>
            <p:sp>
              <p:nvSpPr>
                <p:cNvPr id="33304" name="Rectangle 382"/>
                <p:cNvSpPr>
                  <a:spLocks noChangeArrowheads="1"/>
                </p:cNvSpPr>
                <p:nvPr/>
              </p:nvSpPr>
              <p:spPr bwMode="auto">
                <a:xfrm>
                  <a:off x="2001" y="892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05" name="Rectangle 383"/>
                <p:cNvSpPr>
                  <a:spLocks noChangeArrowheads="1"/>
                </p:cNvSpPr>
                <p:nvPr/>
              </p:nvSpPr>
              <p:spPr bwMode="auto">
                <a:xfrm>
                  <a:off x="1989" y="8924"/>
                  <a:ext cx="529" cy="365"/>
                </a:xfrm>
                <a:prstGeom prst="rect">
                  <a:avLst/>
                </a:prstGeom>
                <a:noFill/>
                <a:ln w="7">
                  <a:solidFill>
                    <a:srgbClr val="A0A0A0"/>
                  </a:solidFill>
                  <a:miter lim="800000"/>
                  <a:headEnd/>
                  <a:tailEnd/>
                </a:ln>
                <a:effectLst/>
              </p:spPr>
              <p:txBody>
                <a:bodyPr/>
                <a:lstStyle/>
                <a:p>
                  <a:endParaRPr lang="es-ES"/>
                </a:p>
              </p:txBody>
            </p:sp>
          </p:grpSp>
          <p:grpSp>
            <p:nvGrpSpPr>
              <p:cNvPr id="32902" name="Group 384"/>
              <p:cNvGrpSpPr>
                <a:grpSpLocks/>
              </p:cNvGrpSpPr>
              <p:nvPr/>
            </p:nvGrpSpPr>
            <p:grpSpPr bwMode="auto">
              <a:xfrm>
                <a:off x="2518" y="8924"/>
                <a:ext cx="529" cy="365"/>
                <a:chOff x="2518" y="8924"/>
                <a:chExt cx="529" cy="365"/>
              </a:xfrm>
            </p:grpSpPr>
            <p:sp>
              <p:nvSpPr>
                <p:cNvPr id="33302" name="Rectangle 385"/>
                <p:cNvSpPr>
                  <a:spLocks noChangeArrowheads="1"/>
                </p:cNvSpPr>
                <p:nvPr/>
              </p:nvSpPr>
              <p:spPr bwMode="auto">
                <a:xfrm>
                  <a:off x="2530" y="892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03" name="Rectangle 386"/>
                <p:cNvSpPr>
                  <a:spLocks noChangeArrowheads="1"/>
                </p:cNvSpPr>
                <p:nvPr/>
              </p:nvSpPr>
              <p:spPr bwMode="auto">
                <a:xfrm>
                  <a:off x="2518" y="8924"/>
                  <a:ext cx="529" cy="365"/>
                </a:xfrm>
                <a:prstGeom prst="rect">
                  <a:avLst/>
                </a:prstGeom>
                <a:noFill/>
                <a:ln w="7">
                  <a:solidFill>
                    <a:srgbClr val="A0A0A0"/>
                  </a:solidFill>
                  <a:miter lim="800000"/>
                  <a:headEnd/>
                  <a:tailEnd/>
                </a:ln>
                <a:effectLst/>
              </p:spPr>
              <p:txBody>
                <a:bodyPr/>
                <a:lstStyle/>
                <a:p>
                  <a:endParaRPr lang="es-ES"/>
                </a:p>
              </p:txBody>
            </p:sp>
          </p:grpSp>
          <p:grpSp>
            <p:nvGrpSpPr>
              <p:cNvPr id="32903" name="Group 387"/>
              <p:cNvGrpSpPr>
                <a:grpSpLocks/>
              </p:cNvGrpSpPr>
              <p:nvPr/>
            </p:nvGrpSpPr>
            <p:grpSpPr bwMode="auto">
              <a:xfrm>
                <a:off x="3047" y="8924"/>
                <a:ext cx="529" cy="365"/>
                <a:chOff x="3047" y="8924"/>
                <a:chExt cx="529" cy="365"/>
              </a:xfrm>
            </p:grpSpPr>
            <p:sp>
              <p:nvSpPr>
                <p:cNvPr id="33300" name="Rectangle 388"/>
                <p:cNvSpPr>
                  <a:spLocks noChangeArrowheads="1"/>
                </p:cNvSpPr>
                <p:nvPr/>
              </p:nvSpPr>
              <p:spPr bwMode="auto">
                <a:xfrm>
                  <a:off x="3059" y="892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54,1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301" name="Rectangle 389"/>
                <p:cNvSpPr>
                  <a:spLocks noChangeArrowheads="1"/>
                </p:cNvSpPr>
                <p:nvPr/>
              </p:nvSpPr>
              <p:spPr bwMode="auto">
                <a:xfrm>
                  <a:off x="3047" y="8924"/>
                  <a:ext cx="529" cy="365"/>
                </a:xfrm>
                <a:prstGeom prst="rect">
                  <a:avLst/>
                </a:prstGeom>
                <a:noFill/>
                <a:ln w="7">
                  <a:solidFill>
                    <a:srgbClr val="A0A0A0"/>
                  </a:solidFill>
                  <a:miter lim="800000"/>
                  <a:headEnd/>
                  <a:tailEnd/>
                </a:ln>
                <a:effectLst/>
              </p:spPr>
              <p:txBody>
                <a:bodyPr/>
                <a:lstStyle/>
                <a:p>
                  <a:endParaRPr lang="es-ES"/>
                </a:p>
              </p:txBody>
            </p:sp>
          </p:grpSp>
          <p:grpSp>
            <p:nvGrpSpPr>
              <p:cNvPr id="32904" name="Group 390"/>
              <p:cNvGrpSpPr>
                <a:grpSpLocks/>
              </p:cNvGrpSpPr>
              <p:nvPr/>
            </p:nvGrpSpPr>
            <p:grpSpPr bwMode="auto">
              <a:xfrm>
                <a:off x="0" y="9289"/>
                <a:ext cx="900" cy="365"/>
                <a:chOff x="0" y="9289"/>
                <a:chExt cx="900" cy="365"/>
              </a:xfrm>
            </p:grpSpPr>
            <p:sp>
              <p:nvSpPr>
                <p:cNvPr id="33298" name="Rectangle 391"/>
                <p:cNvSpPr>
                  <a:spLocks noChangeArrowheads="1"/>
                </p:cNvSpPr>
                <p:nvPr/>
              </p:nvSpPr>
              <p:spPr bwMode="auto">
                <a:xfrm>
                  <a:off x="12" y="928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Miraflores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99" name="Rectangle 392"/>
                <p:cNvSpPr>
                  <a:spLocks noChangeArrowheads="1"/>
                </p:cNvSpPr>
                <p:nvPr/>
              </p:nvSpPr>
              <p:spPr bwMode="auto">
                <a:xfrm>
                  <a:off x="0" y="9289"/>
                  <a:ext cx="900" cy="365"/>
                </a:xfrm>
                <a:prstGeom prst="rect">
                  <a:avLst/>
                </a:prstGeom>
                <a:noFill/>
                <a:ln w="7">
                  <a:solidFill>
                    <a:srgbClr val="A0A0A0"/>
                  </a:solidFill>
                  <a:miter lim="800000"/>
                  <a:headEnd/>
                  <a:tailEnd/>
                </a:ln>
                <a:effectLst/>
              </p:spPr>
              <p:txBody>
                <a:bodyPr/>
                <a:lstStyle/>
                <a:p>
                  <a:endParaRPr lang="es-ES"/>
                </a:p>
              </p:txBody>
            </p:sp>
          </p:grpSp>
          <p:grpSp>
            <p:nvGrpSpPr>
              <p:cNvPr id="32905" name="Group 393"/>
              <p:cNvGrpSpPr>
                <a:grpSpLocks/>
              </p:cNvGrpSpPr>
              <p:nvPr/>
            </p:nvGrpSpPr>
            <p:grpSpPr bwMode="auto">
              <a:xfrm>
                <a:off x="900" y="9289"/>
                <a:ext cx="560" cy="365"/>
                <a:chOff x="900" y="9289"/>
                <a:chExt cx="560" cy="365"/>
              </a:xfrm>
            </p:grpSpPr>
            <p:sp>
              <p:nvSpPr>
                <p:cNvPr id="33296" name="Rectangle 394"/>
                <p:cNvSpPr>
                  <a:spLocks noChangeArrowheads="1"/>
                </p:cNvSpPr>
                <p:nvPr/>
              </p:nvSpPr>
              <p:spPr bwMode="auto">
                <a:xfrm>
                  <a:off x="912" y="928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25</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97" name="Rectangle 395"/>
                <p:cNvSpPr>
                  <a:spLocks noChangeArrowheads="1"/>
                </p:cNvSpPr>
                <p:nvPr/>
              </p:nvSpPr>
              <p:spPr bwMode="auto">
                <a:xfrm>
                  <a:off x="900" y="9289"/>
                  <a:ext cx="560" cy="365"/>
                </a:xfrm>
                <a:prstGeom prst="rect">
                  <a:avLst/>
                </a:prstGeom>
                <a:noFill/>
                <a:ln w="7">
                  <a:solidFill>
                    <a:srgbClr val="A0A0A0"/>
                  </a:solidFill>
                  <a:miter lim="800000"/>
                  <a:headEnd/>
                  <a:tailEnd/>
                </a:ln>
                <a:effectLst/>
              </p:spPr>
              <p:txBody>
                <a:bodyPr/>
                <a:lstStyle/>
                <a:p>
                  <a:endParaRPr lang="es-ES"/>
                </a:p>
              </p:txBody>
            </p:sp>
          </p:grpSp>
          <p:grpSp>
            <p:nvGrpSpPr>
              <p:cNvPr id="32906" name="Group 396"/>
              <p:cNvGrpSpPr>
                <a:grpSpLocks/>
              </p:cNvGrpSpPr>
              <p:nvPr/>
            </p:nvGrpSpPr>
            <p:grpSpPr bwMode="auto">
              <a:xfrm>
                <a:off x="1460" y="9289"/>
                <a:ext cx="529" cy="365"/>
                <a:chOff x="1460" y="9289"/>
                <a:chExt cx="529" cy="365"/>
              </a:xfrm>
            </p:grpSpPr>
            <p:sp>
              <p:nvSpPr>
                <p:cNvPr id="33294" name="Rectangle 397"/>
                <p:cNvSpPr>
                  <a:spLocks noChangeArrowheads="1"/>
                </p:cNvSpPr>
                <p:nvPr/>
              </p:nvSpPr>
              <p:spPr bwMode="auto">
                <a:xfrm>
                  <a:off x="1472" y="928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95" name="Rectangle 398"/>
                <p:cNvSpPr>
                  <a:spLocks noChangeArrowheads="1"/>
                </p:cNvSpPr>
                <p:nvPr/>
              </p:nvSpPr>
              <p:spPr bwMode="auto">
                <a:xfrm>
                  <a:off x="1460" y="9289"/>
                  <a:ext cx="529" cy="365"/>
                </a:xfrm>
                <a:prstGeom prst="rect">
                  <a:avLst/>
                </a:prstGeom>
                <a:noFill/>
                <a:ln w="7">
                  <a:solidFill>
                    <a:srgbClr val="A0A0A0"/>
                  </a:solidFill>
                  <a:miter lim="800000"/>
                  <a:headEnd/>
                  <a:tailEnd/>
                </a:ln>
                <a:effectLst/>
              </p:spPr>
              <p:txBody>
                <a:bodyPr/>
                <a:lstStyle/>
                <a:p>
                  <a:endParaRPr lang="es-ES"/>
                </a:p>
              </p:txBody>
            </p:sp>
          </p:grpSp>
          <p:grpSp>
            <p:nvGrpSpPr>
              <p:cNvPr id="32907" name="Group 399"/>
              <p:cNvGrpSpPr>
                <a:grpSpLocks/>
              </p:cNvGrpSpPr>
              <p:nvPr/>
            </p:nvGrpSpPr>
            <p:grpSpPr bwMode="auto">
              <a:xfrm>
                <a:off x="1989" y="9289"/>
                <a:ext cx="529" cy="365"/>
                <a:chOff x="1989" y="9289"/>
                <a:chExt cx="529" cy="365"/>
              </a:xfrm>
            </p:grpSpPr>
            <p:sp>
              <p:nvSpPr>
                <p:cNvPr id="33292" name="Rectangle 400"/>
                <p:cNvSpPr>
                  <a:spLocks noChangeArrowheads="1"/>
                </p:cNvSpPr>
                <p:nvPr/>
              </p:nvSpPr>
              <p:spPr bwMode="auto">
                <a:xfrm>
                  <a:off x="2001" y="928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93" name="Rectangle 401"/>
                <p:cNvSpPr>
                  <a:spLocks noChangeArrowheads="1"/>
                </p:cNvSpPr>
                <p:nvPr/>
              </p:nvSpPr>
              <p:spPr bwMode="auto">
                <a:xfrm>
                  <a:off x="1989" y="9289"/>
                  <a:ext cx="529" cy="365"/>
                </a:xfrm>
                <a:prstGeom prst="rect">
                  <a:avLst/>
                </a:prstGeom>
                <a:noFill/>
                <a:ln w="7">
                  <a:solidFill>
                    <a:srgbClr val="A0A0A0"/>
                  </a:solidFill>
                  <a:miter lim="800000"/>
                  <a:headEnd/>
                  <a:tailEnd/>
                </a:ln>
                <a:effectLst/>
              </p:spPr>
              <p:txBody>
                <a:bodyPr/>
                <a:lstStyle/>
                <a:p>
                  <a:endParaRPr lang="es-ES"/>
                </a:p>
              </p:txBody>
            </p:sp>
          </p:grpSp>
          <p:grpSp>
            <p:nvGrpSpPr>
              <p:cNvPr id="32908" name="Group 402"/>
              <p:cNvGrpSpPr>
                <a:grpSpLocks/>
              </p:cNvGrpSpPr>
              <p:nvPr/>
            </p:nvGrpSpPr>
            <p:grpSpPr bwMode="auto">
              <a:xfrm>
                <a:off x="2518" y="9289"/>
                <a:ext cx="529" cy="365"/>
                <a:chOff x="2518" y="9289"/>
                <a:chExt cx="529" cy="365"/>
              </a:xfrm>
            </p:grpSpPr>
            <p:sp>
              <p:nvSpPr>
                <p:cNvPr id="33290" name="Rectangle 403"/>
                <p:cNvSpPr>
                  <a:spLocks noChangeArrowheads="1"/>
                </p:cNvSpPr>
                <p:nvPr/>
              </p:nvSpPr>
              <p:spPr bwMode="auto">
                <a:xfrm>
                  <a:off x="2530" y="928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91" name="Rectangle 404"/>
                <p:cNvSpPr>
                  <a:spLocks noChangeArrowheads="1"/>
                </p:cNvSpPr>
                <p:nvPr/>
              </p:nvSpPr>
              <p:spPr bwMode="auto">
                <a:xfrm>
                  <a:off x="2518" y="9289"/>
                  <a:ext cx="529" cy="365"/>
                </a:xfrm>
                <a:prstGeom prst="rect">
                  <a:avLst/>
                </a:prstGeom>
                <a:noFill/>
                <a:ln w="7">
                  <a:solidFill>
                    <a:srgbClr val="A0A0A0"/>
                  </a:solidFill>
                  <a:miter lim="800000"/>
                  <a:headEnd/>
                  <a:tailEnd/>
                </a:ln>
                <a:effectLst/>
              </p:spPr>
              <p:txBody>
                <a:bodyPr/>
                <a:lstStyle/>
                <a:p>
                  <a:endParaRPr lang="es-ES"/>
                </a:p>
              </p:txBody>
            </p:sp>
          </p:grpSp>
          <p:grpSp>
            <p:nvGrpSpPr>
              <p:cNvPr id="32909" name="Group 405"/>
              <p:cNvGrpSpPr>
                <a:grpSpLocks/>
              </p:cNvGrpSpPr>
              <p:nvPr/>
            </p:nvGrpSpPr>
            <p:grpSpPr bwMode="auto">
              <a:xfrm>
                <a:off x="3047" y="9289"/>
                <a:ext cx="529" cy="365"/>
                <a:chOff x="3047" y="9289"/>
                <a:chExt cx="529" cy="365"/>
              </a:xfrm>
            </p:grpSpPr>
            <p:sp>
              <p:nvSpPr>
                <p:cNvPr id="33288" name="Rectangle 406"/>
                <p:cNvSpPr>
                  <a:spLocks noChangeArrowheads="1"/>
                </p:cNvSpPr>
                <p:nvPr/>
              </p:nvSpPr>
              <p:spPr bwMode="auto">
                <a:xfrm>
                  <a:off x="3059" y="9289"/>
                  <a:ext cx="505" cy="365"/>
                </a:xfrm>
                <a:prstGeom prst="rect">
                  <a:avLst/>
                </a:prstGeom>
                <a:noFill/>
                <a:ln w="9525">
                  <a:noFill/>
                  <a:miter lim="800000"/>
                  <a:headEnd/>
                  <a:tailEnd/>
                </a:ln>
                <a:effectLst/>
              </p:spPr>
              <p:txBody>
                <a:bodyPr/>
                <a:lstStyle/>
                <a:p>
                  <a:pPr eaLnBrk="0" hangingPunct="0"/>
                  <a:r>
                    <a:rPr lang="en-GB"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89" name="Rectangle 407"/>
                <p:cNvSpPr>
                  <a:spLocks noChangeArrowheads="1"/>
                </p:cNvSpPr>
                <p:nvPr/>
              </p:nvSpPr>
              <p:spPr bwMode="auto">
                <a:xfrm>
                  <a:off x="3047" y="9289"/>
                  <a:ext cx="529" cy="365"/>
                </a:xfrm>
                <a:prstGeom prst="rect">
                  <a:avLst/>
                </a:prstGeom>
                <a:noFill/>
                <a:ln w="7">
                  <a:solidFill>
                    <a:srgbClr val="A0A0A0"/>
                  </a:solidFill>
                  <a:miter lim="800000"/>
                  <a:headEnd/>
                  <a:tailEnd/>
                </a:ln>
                <a:effectLst/>
              </p:spPr>
              <p:txBody>
                <a:bodyPr/>
                <a:lstStyle/>
                <a:p>
                  <a:endParaRPr lang="es-ES"/>
                </a:p>
              </p:txBody>
            </p:sp>
          </p:grpSp>
          <p:grpSp>
            <p:nvGrpSpPr>
              <p:cNvPr id="32910" name="Group 408"/>
              <p:cNvGrpSpPr>
                <a:grpSpLocks/>
              </p:cNvGrpSpPr>
              <p:nvPr/>
            </p:nvGrpSpPr>
            <p:grpSpPr bwMode="auto">
              <a:xfrm>
                <a:off x="0" y="9654"/>
                <a:ext cx="900" cy="365"/>
                <a:chOff x="0" y="9654"/>
                <a:chExt cx="900" cy="365"/>
              </a:xfrm>
            </p:grpSpPr>
            <p:sp>
              <p:nvSpPr>
                <p:cNvPr id="33286" name="Rectangle 409"/>
                <p:cNvSpPr>
                  <a:spLocks noChangeArrowheads="1"/>
                </p:cNvSpPr>
                <p:nvPr/>
              </p:nvSpPr>
              <p:spPr bwMode="auto">
                <a:xfrm>
                  <a:off x="12" y="9654"/>
                  <a:ext cx="876" cy="365"/>
                </a:xfrm>
                <a:prstGeom prst="rect">
                  <a:avLst/>
                </a:prstGeom>
                <a:noFill/>
                <a:ln w="9525">
                  <a:noFill/>
                  <a:miter lim="800000"/>
                  <a:headEnd/>
                  <a:tailEnd/>
                </a:ln>
                <a:effectLst/>
              </p:spPr>
              <p:txBody>
                <a:bodyPr/>
                <a:lstStyle/>
                <a:p>
                  <a:pPr eaLnBrk="0" hangingPunct="0"/>
                  <a:r>
                    <a:rPr lang="en-GB" sz="800">
                      <a:solidFill>
                        <a:srgbClr val="000000"/>
                      </a:solidFill>
                      <a:latin typeface="Times New Roman" pitchFamily="18" charset="0"/>
                      <a:cs typeface="Times New Roman" pitchFamily="18" charset="0"/>
                    </a:rPr>
                    <a:t>MISECAM</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87" name="Rectangle 410"/>
                <p:cNvSpPr>
                  <a:spLocks noChangeArrowheads="1"/>
                </p:cNvSpPr>
                <p:nvPr/>
              </p:nvSpPr>
              <p:spPr bwMode="auto">
                <a:xfrm>
                  <a:off x="0" y="9654"/>
                  <a:ext cx="900" cy="365"/>
                </a:xfrm>
                <a:prstGeom prst="rect">
                  <a:avLst/>
                </a:prstGeom>
                <a:noFill/>
                <a:ln w="7">
                  <a:solidFill>
                    <a:srgbClr val="A0A0A0"/>
                  </a:solidFill>
                  <a:miter lim="800000"/>
                  <a:headEnd/>
                  <a:tailEnd/>
                </a:ln>
                <a:effectLst/>
              </p:spPr>
              <p:txBody>
                <a:bodyPr/>
                <a:lstStyle/>
                <a:p>
                  <a:endParaRPr lang="es-ES"/>
                </a:p>
              </p:txBody>
            </p:sp>
          </p:grpSp>
          <p:grpSp>
            <p:nvGrpSpPr>
              <p:cNvPr id="32911" name="Group 411"/>
              <p:cNvGrpSpPr>
                <a:grpSpLocks/>
              </p:cNvGrpSpPr>
              <p:nvPr/>
            </p:nvGrpSpPr>
            <p:grpSpPr bwMode="auto">
              <a:xfrm>
                <a:off x="900" y="9654"/>
                <a:ext cx="560" cy="365"/>
                <a:chOff x="900" y="9654"/>
                <a:chExt cx="560" cy="365"/>
              </a:xfrm>
            </p:grpSpPr>
            <p:sp>
              <p:nvSpPr>
                <p:cNvPr id="33284" name="Rectangle 412"/>
                <p:cNvSpPr>
                  <a:spLocks noChangeArrowheads="1"/>
                </p:cNvSpPr>
                <p:nvPr/>
              </p:nvSpPr>
              <p:spPr bwMode="auto">
                <a:xfrm>
                  <a:off x="912" y="965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85" name="Rectangle 413"/>
                <p:cNvSpPr>
                  <a:spLocks noChangeArrowheads="1"/>
                </p:cNvSpPr>
                <p:nvPr/>
              </p:nvSpPr>
              <p:spPr bwMode="auto">
                <a:xfrm>
                  <a:off x="900" y="9654"/>
                  <a:ext cx="560" cy="365"/>
                </a:xfrm>
                <a:prstGeom prst="rect">
                  <a:avLst/>
                </a:prstGeom>
                <a:noFill/>
                <a:ln w="7">
                  <a:solidFill>
                    <a:srgbClr val="A0A0A0"/>
                  </a:solidFill>
                  <a:miter lim="800000"/>
                  <a:headEnd/>
                  <a:tailEnd/>
                </a:ln>
                <a:effectLst/>
              </p:spPr>
              <p:txBody>
                <a:bodyPr/>
                <a:lstStyle/>
                <a:p>
                  <a:endParaRPr lang="es-ES"/>
                </a:p>
              </p:txBody>
            </p:sp>
          </p:grpSp>
          <p:grpSp>
            <p:nvGrpSpPr>
              <p:cNvPr id="32912" name="Group 414"/>
              <p:cNvGrpSpPr>
                <a:grpSpLocks/>
              </p:cNvGrpSpPr>
              <p:nvPr/>
            </p:nvGrpSpPr>
            <p:grpSpPr bwMode="auto">
              <a:xfrm>
                <a:off x="1460" y="9654"/>
                <a:ext cx="529" cy="365"/>
                <a:chOff x="1460" y="9654"/>
                <a:chExt cx="529" cy="365"/>
              </a:xfrm>
            </p:grpSpPr>
            <p:sp>
              <p:nvSpPr>
                <p:cNvPr id="33282" name="Rectangle 415"/>
                <p:cNvSpPr>
                  <a:spLocks noChangeArrowheads="1"/>
                </p:cNvSpPr>
                <p:nvPr/>
              </p:nvSpPr>
              <p:spPr bwMode="auto">
                <a:xfrm>
                  <a:off x="1472" y="96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44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83" name="Rectangle 416"/>
                <p:cNvSpPr>
                  <a:spLocks noChangeArrowheads="1"/>
                </p:cNvSpPr>
                <p:nvPr/>
              </p:nvSpPr>
              <p:spPr bwMode="auto">
                <a:xfrm>
                  <a:off x="1460" y="9654"/>
                  <a:ext cx="529" cy="365"/>
                </a:xfrm>
                <a:prstGeom prst="rect">
                  <a:avLst/>
                </a:prstGeom>
                <a:noFill/>
                <a:ln w="7">
                  <a:solidFill>
                    <a:srgbClr val="A0A0A0"/>
                  </a:solidFill>
                  <a:miter lim="800000"/>
                  <a:headEnd/>
                  <a:tailEnd/>
                </a:ln>
                <a:effectLst/>
              </p:spPr>
              <p:txBody>
                <a:bodyPr/>
                <a:lstStyle/>
                <a:p>
                  <a:endParaRPr lang="es-ES"/>
                </a:p>
              </p:txBody>
            </p:sp>
          </p:grpSp>
          <p:grpSp>
            <p:nvGrpSpPr>
              <p:cNvPr id="32913" name="Group 417"/>
              <p:cNvGrpSpPr>
                <a:grpSpLocks/>
              </p:cNvGrpSpPr>
              <p:nvPr/>
            </p:nvGrpSpPr>
            <p:grpSpPr bwMode="auto">
              <a:xfrm>
                <a:off x="1989" y="9654"/>
                <a:ext cx="529" cy="365"/>
                <a:chOff x="1989" y="9654"/>
                <a:chExt cx="529" cy="365"/>
              </a:xfrm>
            </p:grpSpPr>
            <p:sp>
              <p:nvSpPr>
                <p:cNvPr id="33280" name="Rectangle 418"/>
                <p:cNvSpPr>
                  <a:spLocks noChangeArrowheads="1"/>
                </p:cNvSpPr>
                <p:nvPr/>
              </p:nvSpPr>
              <p:spPr bwMode="auto">
                <a:xfrm>
                  <a:off x="2001" y="96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81" name="Rectangle 419"/>
                <p:cNvSpPr>
                  <a:spLocks noChangeArrowheads="1"/>
                </p:cNvSpPr>
                <p:nvPr/>
              </p:nvSpPr>
              <p:spPr bwMode="auto">
                <a:xfrm>
                  <a:off x="1989" y="9654"/>
                  <a:ext cx="529" cy="365"/>
                </a:xfrm>
                <a:prstGeom prst="rect">
                  <a:avLst/>
                </a:prstGeom>
                <a:noFill/>
                <a:ln w="7">
                  <a:solidFill>
                    <a:srgbClr val="A0A0A0"/>
                  </a:solidFill>
                  <a:miter lim="800000"/>
                  <a:headEnd/>
                  <a:tailEnd/>
                </a:ln>
                <a:effectLst/>
              </p:spPr>
              <p:txBody>
                <a:bodyPr/>
                <a:lstStyle/>
                <a:p>
                  <a:endParaRPr lang="es-ES"/>
                </a:p>
              </p:txBody>
            </p:sp>
          </p:grpSp>
          <p:grpSp>
            <p:nvGrpSpPr>
              <p:cNvPr id="32914" name="Group 420"/>
              <p:cNvGrpSpPr>
                <a:grpSpLocks/>
              </p:cNvGrpSpPr>
              <p:nvPr/>
            </p:nvGrpSpPr>
            <p:grpSpPr bwMode="auto">
              <a:xfrm>
                <a:off x="2518" y="9654"/>
                <a:ext cx="529" cy="365"/>
                <a:chOff x="2518" y="9654"/>
                <a:chExt cx="529" cy="365"/>
              </a:xfrm>
            </p:grpSpPr>
            <p:sp>
              <p:nvSpPr>
                <p:cNvPr id="33278" name="Rectangle 421"/>
                <p:cNvSpPr>
                  <a:spLocks noChangeArrowheads="1"/>
                </p:cNvSpPr>
                <p:nvPr/>
              </p:nvSpPr>
              <p:spPr bwMode="auto">
                <a:xfrm>
                  <a:off x="2530" y="96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79" name="Rectangle 422"/>
                <p:cNvSpPr>
                  <a:spLocks noChangeArrowheads="1"/>
                </p:cNvSpPr>
                <p:nvPr/>
              </p:nvSpPr>
              <p:spPr bwMode="auto">
                <a:xfrm>
                  <a:off x="2518" y="9654"/>
                  <a:ext cx="529" cy="365"/>
                </a:xfrm>
                <a:prstGeom prst="rect">
                  <a:avLst/>
                </a:prstGeom>
                <a:noFill/>
                <a:ln w="7">
                  <a:solidFill>
                    <a:srgbClr val="A0A0A0"/>
                  </a:solidFill>
                  <a:miter lim="800000"/>
                  <a:headEnd/>
                  <a:tailEnd/>
                </a:ln>
                <a:effectLst/>
              </p:spPr>
              <p:txBody>
                <a:bodyPr/>
                <a:lstStyle/>
                <a:p>
                  <a:endParaRPr lang="es-ES"/>
                </a:p>
              </p:txBody>
            </p:sp>
          </p:grpSp>
          <p:grpSp>
            <p:nvGrpSpPr>
              <p:cNvPr id="32915" name="Group 423"/>
              <p:cNvGrpSpPr>
                <a:grpSpLocks/>
              </p:cNvGrpSpPr>
              <p:nvPr/>
            </p:nvGrpSpPr>
            <p:grpSpPr bwMode="auto">
              <a:xfrm>
                <a:off x="3047" y="9654"/>
                <a:ext cx="529" cy="365"/>
                <a:chOff x="3047" y="9654"/>
                <a:chExt cx="529" cy="365"/>
              </a:xfrm>
            </p:grpSpPr>
            <p:sp>
              <p:nvSpPr>
                <p:cNvPr id="33276" name="Rectangle 424"/>
                <p:cNvSpPr>
                  <a:spLocks noChangeArrowheads="1"/>
                </p:cNvSpPr>
                <p:nvPr/>
              </p:nvSpPr>
              <p:spPr bwMode="auto">
                <a:xfrm>
                  <a:off x="3059" y="96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70,0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77" name="Rectangle 425"/>
                <p:cNvSpPr>
                  <a:spLocks noChangeArrowheads="1"/>
                </p:cNvSpPr>
                <p:nvPr/>
              </p:nvSpPr>
              <p:spPr bwMode="auto">
                <a:xfrm>
                  <a:off x="3047" y="9654"/>
                  <a:ext cx="529" cy="365"/>
                </a:xfrm>
                <a:prstGeom prst="rect">
                  <a:avLst/>
                </a:prstGeom>
                <a:noFill/>
                <a:ln w="7">
                  <a:solidFill>
                    <a:srgbClr val="A0A0A0"/>
                  </a:solidFill>
                  <a:miter lim="800000"/>
                  <a:headEnd/>
                  <a:tailEnd/>
                </a:ln>
                <a:effectLst/>
              </p:spPr>
              <p:txBody>
                <a:bodyPr/>
                <a:lstStyle/>
                <a:p>
                  <a:endParaRPr lang="es-ES"/>
                </a:p>
              </p:txBody>
            </p:sp>
          </p:grpSp>
          <p:grpSp>
            <p:nvGrpSpPr>
              <p:cNvPr id="32916" name="Group 426"/>
              <p:cNvGrpSpPr>
                <a:grpSpLocks/>
              </p:cNvGrpSpPr>
              <p:nvPr/>
            </p:nvGrpSpPr>
            <p:grpSpPr bwMode="auto">
              <a:xfrm>
                <a:off x="0" y="10019"/>
                <a:ext cx="900" cy="365"/>
                <a:chOff x="0" y="10019"/>
                <a:chExt cx="900" cy="365"/>
              </a:xfrm>
            </p:grpSpPr>
            <p:sp>
              <p:nvSpPr>
                <p:cNvPr id="33274" name="Rectangle 427"/>
                <p:cNvSpPr>
                  <a:spLocks noChangeArrowheads="1"/>
                </p:cNvSpPr>
                <p:nvPr/>
              </p:nvSpPr>
              <p:spPr bwMode="auto">
                <a:xfrm>
                  <a:off x="12" y="1001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Molar (El)</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75" name="Rectangle 428"/>
                <p:cNvSpPr>
                  <a:spLocks noChangeArrowheads="1"/>
                </p:cNvSpPr>
                <p:nvPr/>
              </p:nvSpPr>
              <p:spPr bwMode="auto">
                <a:xfrm>
                  <a:off x="0" y="10019"/>
                  <a:ext cx="900" cy="365"/>
                </a:xfrm>
                <a:prstGeom prst="rect">
                  <a:avLst/>
                </a:prstGeom>
                <a:noFill/>
                <a:ln w="7">
                  <a:solidFill>
                    <a:srgbClr val="A0A0A0"/>
                  </a:solidFill>
                  <a:miter lim="800000"/>
                  <a:headEnd/>
                  <a:tailEnd/>
                </a:ln>
                <a:effectLst/>
              </p:spPr>
              <p:txBody>
                <a:bodyPr/>
                <a:lstStyle/>
                <a:p>
                  <a:endParaRPr lang="es-ES"/>
                </a:p>
              </p:txBody>
            </p:sp>
          </p:grpSp>
          <p:grpSp>
            <p:nvGrpSpPr>
              <p:cNvPr id="32917" name="Group 429"/>
              <p:cNvGrpSpPr>
                <a:grpSpLocks/>
              </p:cNvGrpSpPr>
              <p:nvPr/>
            </p:nvGrpSpPr>
            <p:grpSpPr bwMode="auto">
              <a:xfrm>
                <a:off x="900" y="10019"/>
                <a:ext cx="560" cy="365"/>
                <a:chOff x="900" y="10019"/>
                <a:chExt cx="560" cy="365"/>
              </a:xfrm>
            </p:grpSpPr>
            <p:sp>
              <p:nvSpPr>
                <p:cNvPr id="33272" name="Rectangle 430"/>
                <p:cNvSpPr>
                  <a:spLocks noChangeArrowheads="1"/>
                </p:cNvSpPr>
                <p:nvPr/>
              </p:nvSpPr>
              <p:spPr bwMode="auto">
                <a:xfrm>
                  <a:off x="912" y="1001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73" name="Rectangle 431"/>
                <p:cNvSpPr>
                  <a:spLocks noChangeArrowheads="1"/>
                </p:cNvSpPr>
                <p:nvPr/>
              </p:nvSpPr>
              <p:spPr bwMode="auto">
                <a:xfrm>
                  <a:off x="900" y="10019"/>
                  <a:ext cx="560" cy="365"/>
                </a:xfrm>
                <a:prstGeom prst="rect">
                  <a:avLst/>
                </a:prstGeom>
                <a:noFill/>
                <a:ln w="7">
                  <a:solidFill>
                    <a:srgbClr val="A0A0A0"/>
                  </a:solidFill>
                  <a:miter lim="800000"/>
                  <a:headEnd/>
                  <a:tailEnd/>
                </a:ln>
                <a:effectLst/>
              </p:spPr>
              <p:txBody>
                <a:bodyPr/>
                <a:lstStyle/>
                <a:p>
                  <a:endParaRPr lang="es-ES"/>
                </a:p>
              </p:txBody>
            </p:sp>
          </p:grpSp>
          <p:grpSp>
            <p:nvGrpSpPr>
              <p:cNvPr id="32918" name="Group 432"/>
              <p:cNvGrpSpPr>
                <a:grpSpLocks/>
              </p:cNvGrpSpPr>
              <p:nvPr/>
            </p:nvGrpSpPr>
            <p:grpSpPr bwMode="auto">
              <a:xfrm>
                <a:off x="1460" y="10019"/>
                <a:ext cx="529" cy="365"/>
                <a:chOff x="1460" y="10019"/>
                <a:chExt cx="529" cy="365"/>
              </a:xfrm>
            </p:grpSpPr>
            <p:sp>
              <p:nvSpPr>
                <p:cNvPr id="33270" name="Rectangle 433"/>
                <p:cNvSpPr>
                  <a:spLocks noChangeArrowheads="1"/>
                </p:cNvSpPr>
                <p:nvPr/>
              </p:nvSpPr>
              <p:spPr bwMode="auto">
                <a:xfrm>
                  <a:off x="1472" y="1001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71" name="Rectangle 434"/>
                <p:cNvSpPr>
                  <a:spLocks noChangeArrowheads="1"/>
                </p:cNvSpPr>
                <p:nvPr/>
              </p:nvSpPr>
              <p:spPr bwMode="auto">
                <a:xfrm>
                  <a:off x="1460" y="10019"/>
                  <a:ext cx="529" cy="365"/>
                </a:xfrm>
                <a:prstGeom prst="rect">
                  <a:avLst/>
                </a:prstGeom>
                <a:noFill/>
                <a:ln w="7">
                  <a:solidFill>
                    <a:srgbClr val="A0A0A0"/>
                  </a:solidFill>
                  <a:miter lim="800000"/>
                  <a:headEnd/>
                  <a:tailEnd/>
                </a:ln>
                <a:effectLst/>
              </p:spPr>
              <p:txBody>
                <a:bodyPr/>
                <a:lstStyle/>
                <a:p>
                  <a:endParaRPr lang="es-ES"/>
                </a:p>
              </p:txBody>
            </p:sp>
          </p:grpSp>
          <p:grpSp>
            <p:nvGrpSpPr>
              <p:cNvPr id="32919" name="Group 435"/>
              <p:cNvGrpSpPr>
                <a:grpSpLocks/>
              </p:cNvGrpSpPr>
              <p:nvPr/>
            </p:nvGrpSpPr>
            <p:grpSpPr bwMode="auto">
              <a:xfrm>
                <a:off x="1989" y="10019"/>
                <a:ext cx="529" cy="365"/>
                <a:chOff x="1989" y="10019"/>
                <a:chExt cx="529" cy="365"/>
              </a:xfrm>
            </p:grpSpPr>
            <p:sp>
              <p:nvSpPr>
                <p:cNvPr id="33268" name="Rectangle 436"/>
                <p:cNvSpPr>
                  <a:spLocks noChangeArrowheads="1"/>
                </p:cNvSpPr>
                <p:nvPr/>
              </p:nvSpPr>
              <p:spPr bwMode="auto">
                <a:xfrm>
                  <a:off x="2001" y="1001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69" name="Rectangle 437"/>
                <p:cNvSpPr>
                  <a:spLocks noChangeArrowheads="1"/>
                </p:cNvSpPr>
                <p:nvPr/>
              </p:nvSpPr>
              <p:spPr bwMode="auto">
                <a:xfrm>
                  <a:off x="1989" y="10019"/>
                  <a:ext cx="529" cy="365"/>
                </a:xfrm>
                <a:prstGeom prst="rect">
                  <a:avLst/>
                </a:prstGeom>
                <a:noFill/>
                <a:ln w="7">
                  <a:solidFill>
                    <a:srgbClr val="A0A0A0"/>
                  </a:solidFill>
                  <a:miter lim="800000"/>
                  <a:headEnd/>
                  <a:tailEnd/>
                </a:ln>
                <a:effectLst/>
              </p:spPr>
              <p:txBody>
                <a:bodyPr/>
                <a:lstStyle/>
                <a:p>
                  <a:endParaRPr lang="es-ES"/>
                </a:p>
              </p:txBody>
            </p:sp>
          </p:grpSp>
          <p:grpSp>
            <p:nvGrpSpPr>
              <p:cNvPr id="32920" name="Group 438"/>
              <p:cNvGrpSpPr>
                <a:grpSpLocks/>
              </p:cNvGrpSpPr>
              <p:nvPr/>
            </p:nvGrpSpPr>
            <p:grpSpPr bwMode="auto">
              <a:xfrm>
                <a:off x="2518" y="10019"/>
                <a:ext cx="529" cy="365"/>
                <a:chOff x="2518" y="10019"/>
                <a:chExt cx="529" cy="365"/>
              </a:xfrm>
            </p:grpSpPr>
            <p:sp>
              <p:nvSpPr>
                <p:cNvPr id="33266" name="Rectangle 439"/>
                <p:cNvSpPr>
                  <a:spLocks noChangeArrowheads="1"/>
                </p:cNvSpPr>
                <p:nvPr/>
              </p:nvSpPr>
              <p:spPr bwMode="auto">
                <a:xfrm>
                  <a:off x="2530" y="1001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67" name="Rectangle 440"/>
                <p:cNvSpPr>
                  <a:spLocks noChangeArrowheads="1"/>
                </p:cNvSpPr>
                <p:nvPr/>
              </p:nvSpPr>
              <p:spPr bwMode="auto">
                <a:xfrm>
                  <a:off x="2518" y="10019"/>
                  <a:ext cx="529" cy="365"/>
                </a:xfrm>
                <a:prstGeom prst="rect">
                  <a:avLst/>
                </a:prstGeom>
                <a:noFill/>
                <a:ln w="7">
                  <a:solidFill>
                    <a:srgbClr val="A0A0A0"/>
                  </a:solidFill>
                  <a:miter lim="800000"/>
                  <a:headEnd/>
                  <a:tailEnd/>
                </a:ln>
                <a:effectLst/>
              </p:spPr>
              <p:txBody>
                <a:bodyPr/>
                <a:lstStyle/>
                <a:p>
                  <a:endParaRPr lang="es-ES"/>
                </a:p>
              </p:txBody>
            </p:sp>
          </p:grpSp>
          <p:grpSp>
            <p:nvGrpSpPr>
              <p:cNvPr id="32921" name="Group 441"/>
              <p:cNvGrpSpPr>
                <a:grpSpLocks/>
              </p:cNvGrpSpPr>
              <p:nvPr/>
            </p:nvGrpSpPr>
            <p:grpSpPr bwMode="auto">
              <a:xfrm>
                <a:off x="3047" y="10019"/>
                <a:ext cx="529" cy="365"/>
                <a:chOff x="3047" y="10019"/>
                <a:chExt cx="529" cy="365"/>
              </a:xfrm>
            </p:grpSpPr>
            <p:sp>
              <p:nvSpPr>
                <p:cNvPr id="33264" name="Rectangle 442"/>
                <p:cNvSpPr>
                  <a:spLocks noChangeArrowheads="1"/>
                </p:cNvSpPr>
                <p:nvPr/>
              </p:nvSpPr>
              <p:spPr bwMode="auto">
                <a:xfrm>
                  <a:off x="3059" y="1001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82,8</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65" name="Rectangle 443"/>
                <p:cNvSpPr>
                  <a:spLocks noChangeArrowheads="1"/>
                </p:cNvSpPr>
                <p:nvPr/>
              </p:nvSpPr>
              <p:spPr bwMode="auto">
                <a:xfrm>
                  <a:off x="3047" y="10019"/>
                  <a:ext cx="529" cy="365"/>
                </a:xfrm>
                <a:prstGeom prst="rect">
                  <a:avLst/>
                </a:prstGeom>
                <a:noFill/>
                <a:ln w="7">
                  <a:solidFill>
                    <a:srgbClr val="A0A0A0"/>
                  </a:solidFill>
                  <a:miter lim="800000"/>
                  <a:headEnd/>
                  <a:tailEnd/>
                </a:ln>
                <a:effectLst/>
              </p:spPr>
              <p:txBody>
                <a:bodyPr/>
                <a:lstStyle/>
                <a:p>
                  <a:endParaRPr lang="es-ES"/>
                </a:p>
              </p:txBody>
            </p:sp>
          </p:grpSp>
          <p:grpSp>
            <p:nvGrpSpPr>
              <p:cNvPr id="32922" name="Group 444"/>
              <p:cNvGrpSpPr>
                <a:grpSpLocks/>
              </p:cNvGrpSpPr>
              <p:nvPr/>
            </p:nvGrpSpPr>
            <p:grpSpPr bwMode="auto">
              <a:xfrm>
                <a:off x="0" y="10384"/>
                <a:ext cx="900" cy="365"/>
                <a:chOff x="0" y="10384"/>
                <a:chExt cx="900" cy="365"/>
              </a:xfrm>
            </p:grpSpPr>
            <p:sp>
              <p:nvSpPr>
                <p:cNvPr id="33262" name="Rectangle 445"/>
                <p:cNvSpPr>
                  <a:spLocks noChangeArrowheads="1"/>
                </p:cNvSpPr>
                <p:nvPr/>
              </p:nvSpPr>
              <p:spPr bwMode="auto">
                <a:xfrm>
                  <a:off x="12" y="1038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Móstoles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63" name="Rectangle 446"/>
                <p:cNvSpPr>
                  <a:spLocks noChangeArrowheads="1"/>
                </p:cNvSpPr>
                <p:nvPr/>
              </p:nvSpPr>
              <p:spPr bwMode="auto">
                <a:xfrm>
                  <a:off x="0" y="10384"/>
                  <a:ext cx="900" cy="365"/>
                </a:xfrm>
                <a:prstGeom prst="rect">
                  <a:avLst/>
                </a:prstGeom>
                <a:noFill/>
                <a:ln w="7">
                  <a:solidFill>
                    <a:srgbClr val="A0A0A0"/>
                  </a:solidFill>
                  <a:miter lim="800000"/>
                  <a:headEnd/>
                  <a:tailEnd/>
                </a:ln>
                <a:effectLst/>
              </p:spPr>
              <p:txBody>
                <a:bodyPr/>
                <a:lstStyle/>
                <a:p>
                  <a:endParaRPr lang="es-ES"/>
                </a:p>
              </p:txBody>
            </p:sp>
          </p:grpSp>
          <p:grpSp>
            <p:nvGrpSpPr>
              <p:cNvPr id="32923" name="Group 447"/>
              <p:cNvGrpSpPr>
                <a:grpSpLocks/>
              </p:cNvGrpSpPr>
              <p:nvPr/>
            </p:nvGrpSpPr>
            <p:grpSpPr bwMode="auto">
              <a:xfrm>
                <a:off x="900" y="10384"/>
                <a:ext cx="560" cy="365"/>
                <a:chOff x="900" y="10384"/>
                <a:chExt cx="560" cy="365"/>
              </a:xfrm>
            </p:grpSpPr>
            <p:sp>
              <p:nvSpPr>
                <p:cNvPr id="33260" name="Rectangle 448"/>
                <p:cNvSpPr>
                  <a:spLocks noChangeArrowheads="1"/>
                </p:cNvSpPr>
                <p:nvPr/>
              </p:nvSpPr>
              <p:spPr bwMode="auto">
                <a:xfrm>
                  <a:off x="912" y="1038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61" name="Rectangle 449"/>
                <p:cNvSpPr>
                  <a:spLocks noChangeArrowheads="1"/>
                </p:cNvSpPr>
                <p:nvPr/>
              </p:nvSpPr>
              <p:spPr bwMode="auto">
                <a:xfrm>
                  <a:off x="900" y="10384"/>
                  <a:ext cx="560" cy="365"/>
                </a:xfrm>
                <a:prstGeom prst="rect">
                  <a:avLst/>
                </a:prstGeom>
                <a:noFill/>
                <a:ln w="7">
                  <a:solidFill>
                    <a:srgbClr val="A0A0A0"/>
                  </a:solidFill>
                  <a:miter lim="800000"/>
                  <a:headEnd/>
                  <a:tailEnd/>
                </a:ln>
                <a:effectLst/>
              </p:spPr>
              <p:txBody>
                <a:bodyPr/>
                <a:lstStyle/>
                <a:p>
                  <a:endParaRPr lang="es-ES"/>
                </a:p>
              </p:txBody>
            </p:sp>
          </p:grpSp>
          <p:grpSp>
            <p:nvGrpSpPr>
              <p:cNvPr id="32924" name="Group 450"/>
              <p:cNvGrpSpPr>
                <a:grpSpLocks/>
              </p:cNvGrpSpPr>
              <p:nvPr/>
            </p:nvGrpSpPr>
            <p:grpSpPr bwMode="auto">
              <a:xfrm>
                <a:off x="1460" y="10384"/>
                <a:ext cx="529" cy="365"/>
                <a:chOff x="1460" y="10384"/>
                <a:chExt cx="529" cy="365"/>
              </a:xfrm>
            </p:grpSpPr>
            <p:sp>
              <p:nvSpPr>
                <p:cNvPr id="33258" name="Rectangle 451"/>
                <p:cNvSpPr>
                  <a:spLocks noChangeArrowheads="1"/>
                </p:cNvSpPr>
                <p:nvPr/>
              </p:nvSpPr>
              <p:spPr bwMode="auto">
                <a:xfrm>
                  <a:off x="1472" y="1038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59" name="Rectangle 452"/>
                <p:cNvSpPr>
                  <a:spLocks noChangeArrowheads="1"/>
                </p:cNvSpPr>
                <p:nvPr/>
              </p:nvSpPr>
              <p:spPr bwMode="auto">
                <a:xfrm>
                  <a:off x="1460" y="10384"/>
                  <a:ext cx="529" cy="365"/>
                </a:xfrm>
                <a:prstGeom prst="rect">
                  <a:avLst/>
                </a:prstGeom>
                <a:noFill/>
                <a:ln w="7">
                  <a:solidFill>
                    <a:srgbClr val="A0A0A0"/>
                  </a:solidFill>
                  <a:miter lim="800000"/>
                  <a:headEnd/>
                  <a:tailEnd/>
                </a:ln>
                <a:effectLst/>
              </p:spPr>
              <p:txBody>
                <a:bodyPr/>
                <a:lstStyle/>
                <a:p>
                  <a:endParaRPr lang="es-ES"/>
                </a:p>
              </p:txBody>
            </p:sp>
          </p:grpSp>
          <p:grpSp>
            <p:nvGrpSpPr>
              <p:cNvPr id="32925" name="Group 453"/>
              <p:cNvGrpSpPr>
                <a:grpSpLocks/>
              </p:cNvGrpSpPr>
              <p:nvPr/>
            </p:nvGrpSpPr>
            <p:grpSpPr bwMode="auto">
              <a:xfrm>
                <a:off x="1989" y="10384"/>
                <a:ext cx="529" cy="365"/>
                <a:chOff x="1989" y="10384"/>
                <a:chExt cx="529" cy="365"/>
              </a:xfrm>
            </p:grpSpPr>
            <p:sp>
              <p:nvSpPr>
                <p:cNvPr id="33256" name="Rectangle 454"/>
                <p:cNvSpPr>
                  <a:spLocks noChangeArrowheads="1"/>
                </p:cNvSpPr>
                <p:nvPr/>
              </p:nvSpPr>
              <p:spPr bwMode="auto">
                <a:xfrm>
                  <a:off x="2001" y="1038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49,1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57" name="Rectangle 455"/>
                <p:cNvSpPr>
                  <a:spLocks noChangeArrowheads="1"/>
                </p:cNvSpPr>
                <p:nvPr/>
              </p:nvSpPr>
              <p:spPr bwMode="auto">
                <a:xfrm>
                  <a:off x="1989" y="10384"/>
                  <a:ext cx="529" cy="365"/>
                </a:xfrm>
                <a:prstGeom prst="rect">
                  <a:avLst/>
                </a:prstGeom>
                <a:noFill/>
                <a:ln w="7">
                  <a:solidFill>
                    <a:srgbClr val="A0A0A0"/>
                  </a:solidFill>
                  <a:miter lim="800000"/>
                  <a:headEnd/>
                  <a:tailEnd/>
                </a:ln>
                <a:effectLst/>
              </p:spPr>
              <p:txBody>
                <a:bodyPr/>
                <a:lstStyle/>
                <a:p>
                  <a:endParaRPr lang="es-ES"/>
                </a:p>
              </p:txBody>
            </p:sp>
          </p:grpSp>
          <p:grpSp>
            <p:nvGrpSpPr>
              <p:cNvPr id="32926" name="Group 456"/>
              <p:cNvGrpSpPr>
                <a:grpSpLocks/>
              </p:cNvGrpSpPr>
              <p:nvPr/>
            </p:nvGrpSpPr>
            <p:grpSpPr bwMode="auto">
              <a:xfrm>
                <a:off x="2518" y="10384"/>
                <a:ext cx="529" cy="365"/>
                <a:chOff x="2518" y="10384"/>
                <a:chExt cx="529" cy="365"/>
              </a:xfrm>
            </p:grpSpPr>
            <p:sp>
              <p:nvSpPr>
                <p:cNvPr id="33254" name="Rectangle 457"/>
                <p:cNvSpPr>
                  <a:spLocks noChangeArrowheads="1"/>
                </p:cNvSpPr>
                <p:nvPr/>
              </p:nvSpPr>
              <p:spPr bwMode="auto">
                <a:xfrm>
                  <a:off x="2530" y="1038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27</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55" name="Rectangle 458"/>
                <p:cNvSpPr>
                  <a:spLocks noChangeArrowheads="1"/>
                </p:cNvSpPr>
                <p:nvPr/>
              </p:nvSpPr>
              <p:spPr bwMode="auto">
                <a:xfrm>
                  <a:off x="2518" y="10384"/>
                  <a:ext cx="529" cy="365"/>
                </a:xfrm>
                <a:prstGeom prst="rect">
                  <a:avLst/>
                </a:prstGeom>
                <a:noFill/>
                <a:ln w="7">
                  <a:solidFill>
                    <a:srgbClr val="A0A0A0"/>
                  </a:solidFill>
                  <a:miter lim="800000"/>
                  <a:headEnd/>
                  <a:tailEnd/>
                </a:ln>
                <a:effectLst/>
              </p:spPr>
              <p:txBody>
                <a:bodyPr/>
                <a:lstStyle/>
                <a:p>
                  <a:endParaRPr lang="es-ES"/>
                </a:p>
              </p:txBody>
            </p:sp>
          </p:grpSp>
          <p:grpSp>
            <p:nvGrpSpPr>
              <p:cNvPr id="32927" name="Group 459"/>
              <p:cNvGrpSpPr>
                <a:grpSpLocks/>
              </p:cNvGrpSpPr>
              <p:nvPr/>
            </p:nvGrpSpPr>
            <p:grpSpPr bwMode="auto">
              <a:xfrm>
                <a:off x="3047" y="10384"/>
                <a:ext cx="529" cy="365"/>
                <a:chOff x="3047" y="10384"/>
                <a:chExt cx="529" cy="365"/>
              </a:xfrm>
            </p:grpSpPr>
            <p:sp>
              <p:nvSpPr>
                <p:cNvPr id="33252" name="Rectangle 460"/>
                <p:cNvSpPr>
                  <a:spLocks noChangeArrowheads="1"/>
                </p:cNvSpPr>
                <p:nvPr/>
              </p:nvSpPr>
              <p:spPr bwMode="auto">
                <a:xfrm>
                  <a:off x="3059" y="1038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65,8</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53" name="Rectangle 461"/>
                <p:cNvSpPr>
                  <a:spLocks noChangeArrowheads="1"/>
                </p:cNvSpPr>
                <p:nvPr/>
              </p:nvSpPr>
              <p:spPr bwMode="auto">
                <a:xfrm>
                  <a:off x="3047" y="10384"/>
                  <a:ext cx="529" cy="365"/>
                </a:xfrm>
                <a:prstGeom prst="rect">
                  <a:avLst/>
                </a:prstGeom>
                <a:noFill/>
                <a:ln w="7">
                  <a:solidFill>
                    <a:srgbClr val="A0A0A0"/>
                  </a:solidFill>
                  <a:miter lim="800000"/>
                  <a:headEnd/>
                  <a:tailEnd/>
                </a:ln>
                <a:effectLst/>
              </p:spPr>
              <p:txBody>
                <a:bodyPr/>
                <a:lstStyle/>
                <a:p>
                  <a:endParaRPr lang="es-ES"/>
                </a:p>
              </p:txBody>
            </p:sp>
          </p:grpSp>
          <p:grpSp>
            <p:nvGrpSpPr>
              <p:cNvPr id="32928" name="Group 462"/>
              <p:cNvGrpSpPr>
                <a:grpSpLocks/>
              </p:cNvGrpSpPr>
              <p:nvPr/>
            </p:nvGrpSpPr>
            <p:grpSpPr bwMode="auto">
              <a:xfrm>
                <a:off x="0" y="10749"/>
                <a:ext cx="900" cy="365"/>
                <a:chOff x="0" y="10749"/>
                <a:chExt cx="900" cy="365"/>
              </a:xfrm>
            </p:grpSpPr>
            <p:sp>
              <p:nvSpPr>
                <p:cNvPr id="33250" name="Rectangle 463"/>
                <p:cNvSpPr>
                  <a:spLocks noChangeArrowheads="1"/>
                </p:cNvSpPr>
                <p:nvPr/>
              </p:nvSpPr>
              <p:spPr bwMode="auto">
                <a:xfrm>
                  <a:off x="12" y="1074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Navalcarnero</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51" name="Rectangle 464"/>
                <p:cNvSpPr>
                  <a:spLocks noChangeArrowheads="1"/>
                </p:cNvSpPr>
                <p:nvPr/>
              </p:nvSpPr>
              <p:spPr bwMode="auto">
                <a:xfrm>
                  <a:off x="0" y="10749"/>
                  <a:ext cx="900" cy="365"/>
                </a:xfrm>
                <a:prstGeom prst="rect">
                  <a:avLst/>
                </a:prstGeom>
                <a:noFill/>
                <a:ln w="7">
                  <a:solidFill>
                    <a:srgbClr val="A0A0A0"/>
                  </a:solidFill>
                  <a:miter lim="800000"/>
                  <a:headEnd/>
                  <a:tailEnd/>
                </a:ln>
                <a:effectLst/>
              </p:spPr>
              <p:txBody>
                <a:bodyPr/>
                <a:lstStyle/>
                <a:p>
                  <a:endParaRPr lang="es-ES"/>
                </a:p>
              </p:txBody>
            </p:sp>
          </p:grpSp>
          <p:grpSp>
            <p:nvGrpSpPr>
              <p:cNvPr id="32929" name="Group 465"/>
              <p:cNvGrpSpPr>
                <a:grpSpLocks/>
              </p:cNvGrpSpPr>
              <p:nvPr/>
            </p:nvGrpSpPr>
            <p:grpSpPr bwMode="auto">
              <a:xfrm>
                <a:off x="900" y="10749"/>
                <a:ext cx="560" cy="365"/>
                <a:chOff x="900" y="10749"/>
                <a:chExt cx="560" cy="365"/>
              </a:xfrm>
            </p:grpSpPr>
            <p:sp>
              <p:nvSpPr>
                <p:cNvPr id="33248" name="Rectangle 466"/>
                <p:cNvSpPr>
                  <a:spLocks noChangeArrowheads="1"/>
                </p:cNvSpPr>
                <p:nvPr/>
              </p:nvSpPr>
              <p:spPr bwMode="auto">
                <a:xfrm>
                  <a:off x="912" y="1074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49" name="Rectangle 467"/>
                <p:cNvSpPr>
                  <a:spLocks noChangeArrowheads="1"/>
                </p:cNvSpPr>
                <p:nvPr/>
              </p:nvSpPr>
              <p:spPr bwMode="auto">
                <a:xfrm>
                  <a:off x="900" y="10749"/>
                  <a:ext cx="560" cy="365"/>
                </a:xfrm>
                <a:prstGeom prst="rect">
                  <a:avLst/>
                </a:prstGeom>
                <a:noFill/>
                <a:ln w="7">
                  <a:solidFill>
                    <a:srgbClr val="A0A0A0"/>
                  </a:solidFill>
                  <a:miter lim="800000"/>
                  <a:headEnd/>
                  <a:tailEnd/>
                </a:ln>
                <a:effectLst/>
              </p:spPr>
              <p:txBody>
                <a:bodyPr/>
                <a:lstStyle/>
                <a:p>
                  <a:endParaRPr lang="es-ES"/>
                </a:p>
              </p:txBody>
            </p:sp>
          </p:grpSp>
          <p:grpSp>
            <p:nvGrpSpPr>
              <p:cNvPr id="32930" name="Group 468"/>
              <p:cNvGrpSpPr>
                <a:grpSpLocks/>
              </p:cNvGrpSpPr>
              <p:nvPr/>
            </p:nvGrpSpPr>
            <p:grpSpPr bwMode="auto">
              <a:xfrm>
                <a:off x="1460" y="10749"/>
                <a:ext cx="529" cy="365"/>
                <a:chOff x="1460" y="10749"/>
                <a:chExt cx="529" cy="365"/>
              </a:xfrm>
            </p:grpSpPr>
            <p:sp>
              <p:nvSpPr>
                <p:cNvPr id="33246" name="Rectangle 469"/>
                <p:cNvSpPr>
                  <a:spLocks noChangeArrowheads="1"/>
                </p:cNvSpPr>
                <p:nvPr/>
              </p:nvSpPr>
              <p:spPr bwMode="auto">
                <a:xfrm>
                  <a:off x="1472" y="1074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41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47" name="Rectangle 470"/>
                <p:cNvSpPr>
                  <a:spLocks noChangeArrowheads="1"/>
                </p:cNvSpPr>
                <p:nvPr/>
              </p:nvSpPr>
              <p:spPr bwMode="auto">
                <a:xfrm>
                  <a:off x="1460" y="10749"/>
                  <a:ext cx="529" cy="365"/>
                </a:xfrm>
                <a:prstGeom prst="rect">
                  <a:avLst/>
                </a:prstGeom>
                <a:noFill/>
                <a:ln w="7">
                  <a:solidFill>
                    <a:srgbClr val="A0A0A0"/>
                  </a:solidFill>
                  <a:miter lim="800000"/>
                  <a:headEnd/>
                  <a:tailEnd/>
                </a:ln>
                <a:effectLst/>
              </p:spPr>
              <p:txBody>
                <a:bodyPr/>
                <a:lstStyle/>
                <a:p>
                  <a:endParaRPr lang="es-ES"/>
                </a:p>
              </p:txBody>
            </p:sp>
          </p:grpSp>
          <p:grpSp>
            <p:nvGrpSpPr>
              <p:cNvPr id="32931" name="Group 471"/>
              <p:cNvGrpSpPr>
                <a:grpSpLocks/>
              </p:cNvGrpSpPr>
              <p:nvPr/>
            </p:nvGrpSpPr>
            <p:grpSpPr bwMode="auto">
              <a:xfrm>
                <a:off x="1989" y="10749"/>
                <a:ext cx="529" cy="365"/>
                <a:chOff x="1989" y="10749"/>
                <a:chExt cx="529" cy="365"/>
              </a:xfrm>
            </p:grpSpPr>
            <p:sp>
              <p:nvSpPr>
                <p:cNvPr id="33244" name="Rectangle 472"/>
                <p:cNvSpPr>
                  <a:spLocks noChangeArrowheads="1"/>
                </p:cNvSpPr>
                <p:nvPr/>
              </p:nvSpPr>
              <p:spPr bwMode="auto">
                <a:xfrm>
                  <a:off x="2001" y="1074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45" name="Rectangle 473"/>
                <p:cNvSpPr>
                  <a:spLocks noChangeArrowheads="1"/>
                </p:cNvSpPr>
                <p:nvPr/>
              </p:nvSpPr>
              <p:spPr bwMode="auto">
                <a:xfrm>
                  <a:off x="1989" y="10749"/>
                  <a:ext cx="529" cy="365"/>
                </a:xfrm>
                <a:prstGeom prst="rect">
                  <a:avLst/>
                </a:prstGeom>
                <a:noFill/>
                <a:ln w="7">
                  <a:solidFill>
                    <a:srgbClr val="A0A0A0"/>
                  </a:solidFill>
                  <a:miter lim="800000"/>
                  <a:headEnd/>
                  <a:tailEnd/>
                </a:ln>
                <a:effectLst/>
              </p:spPr>
              <p:txBody>
                <a:bodyPr/>
                <a:lstStyle/>
                <a:p>
                  <a:endParaRPr lang="es-ES"/>
                </a:p>
              </p:txBody>
            </p:sp>
          </p:grpSp>
          <p:grpSp>
            <p:nvGrpSpPr>
              <p:cNvPr id="32932" name="Group 474"/>
              <p:cNvGrpSpPr>
                <a:grpSpLocks/>
              </p:cNvGrpSpPr>
              <p:nvPr/>
            </p:nvGrpSpPr>
            <p:grpSpPr bwMode="auto">
              <a:xfrm>
                <a:off x="2518" y="10749"/>
                <a:ext cx="529" cy="365"/>
                <a:chOff x="2518" y="10749"/>
                <a:chExt cx="529" cy="365"/>
              </a:xfrm>
            </p:grpSpPr>
            <p:sp>
              <p:nvSpPr>
                <p:cNvPr id="33242" name="Rectangle 475"/>
                <p:cNvSpPr>
                  <a:spLocks noChangeArrowheads="1"/>
                </p:cNvSpPr>
                <p:nvPr/>
              </p:nvSpPr>
              <p:spPr bwMode="auto">
                <a:xfrm>
                  <a:off x="2530" y="1074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43" name="Rectangle 476"/>
                <p:cNvSpPr>
                  <a:spLocks noChangeArrowheads="1"/>
                </p:cNvSpPr>
                <p:nvPr/>
              </p:nvSpPr>
              <p:spPr bwMode="auto">
                <a:xfrm>
                  <a:off x="2518" y="10749"/>
                  <a:ext cx="529" cy="365"/>
                </a:xfrm>
                <a:prstGeom prst="rect">
                  <a:avLst/>
                </a:prstGeom>
                <a:noFill/>
                <a:ln w="7">
                  <a:solidFill>
                    <a:srgbClr val="A0A0A0"/>
                  </a:solidFill>
                  <a:miter lim="800000"/>
                  <a:headEnd/>
                  <a:tailEnd/>
                </a:ln>
                <a:effectLst/>
              </p:spPr>
              <p:txBody>
                <a:bodyPr/>
                <a:lstStyle/>
                <a:p>
                  <a:endParaRPr lang="es-ES"/>
                </a:p>
              </p:txBody>
            </p:sp>
          </p:grpSp>
          <p:grpSp>
            <p:nvGrpSpPr>
              <p:cNvPr id="32933" name="Group 477"/>
              <p:cNvGrpSpPr>
                <a:grpSpLocks/>
              </p:cNvGrpSpPr>
              <p:nvPr/>
            </p:nvGrpSpPr>
            <p:grpSpPr bwMode="auto">
              <a:xfrm>
                <a:off x="3047" y="10749"/>
                <a:ext cx="529" cy="365"/>
                <a:chOff x="3047" y="10749"/>
                <a:chExt cx="529" cy="365"/>
              </a:xfrm>
            </p:grpSpPr>
            <p:sp>
              <p:nvSpPr>
                <p:cNvPr id="33240" name="Rectangle 478"/>
                <p:cNvSpPr>
                  <a:spLocks noChangeArrowheads="1"/>
                </p:cNvSpPr>
                <p:nvPr/>
              </p:nvSpPr>
              <p:spPr bwMode="auto">
                <a:xfrm>
                  <a:off x="3059" y="1074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63,9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41" name="Rectangle 479"/>
                <p:cNvSpPr>
                  <a:spLocks noChangeArrowheads="1"/>
                </p:cNvSpPr>
                <p:nvPr/>
              </p:nvSpPr>
              <p:spPr bwMode="auto">
                <a:xfrm>
                  <a:off x="3047" y="10749"/>
                  <a:ext cx="529" cy="365"/>
                </a:xfrm>
                <a:prstGeom prst="rect">
                  <a:avLst/>
                </a:prstGeom>
                <a:noFill/>
                <a:ln w="7">
                  <a:solidFill>
                    <a:srgbClr val="A0A0A0"/>
                  </a:solidFill>
                  <a:miter lim="800000"/>
                  <a:headEnd/>
                  <a:tailEnd/>
                </a:ln>
                <a:effectLst/>
              </p:spPr>
              <p:txBody>
                <a:bodyPr/>
                <a:lstStyle/>
                <a:p>
                  <a:endParaRPr lang="es-ES"/>
                </a:p>
              </p:txBody>
            </p:sp>
          </p:grpSp>
          <p:grpSp>
            <p:nvGrpSpPr>
              <p:cNvPr id="32934" name="Group 480"/>
              <p:cNvGrpSpPr>
                <a:grpSpLocks/>
              </p:cNvGrpSpPr>
              <p:nvPr/>
            </p:nvGrpSpPr>
            <p:grpSpPr bwMode="auto">
              <a:xfrm>
                <a:off x="0" y="11114"/>
                <a:ext cx="900" cy="365"/>
                <a:chOff x="0" y="11114"/>
                <a:chExt cx="900" cy="365"/>
              </a:xfrm>
            </p:grpSpPr>
            <p:sp>
              <p:nvSpPr>
                <p:cNvPr id="33238" name="Rectangle 481"/>
                <p:cNvSpPr>
                  <a:spLocks noChangeArrowheads="1"/>
                </p:cNvSpPr>
                <p:nvPr/>
              </p:nvSpPr>
              <p:spPr bwMode="auto">
                <a:xfrm>
                  <a:off x="12" y="1111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Parla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39" name="Rectangle 482"/>
                <p:cNvSpPr>
                  <a:spLocks noChangeArrowheads="1"/>
                </p:cNvSpPr>
                <p:nvPr/>
              </p:nvSpPr>
              <p:spPr bwMode="auto">
                <a:xfrm>
                  <a:off x="0" y="11114"/>
                  <a:ext cx="900" cy="365"/>
                </a:xfrm>
                <a:prstGeom prst="rect">
                  <a:avLst/>
                </a:prstGeom>
                <a:noFill/>
                <a:ln w="7">
                  <a:solidFill>
                    <a:srgbClr val="A0A0A0"/>
                  </a:solidFill>
                  <a:miter lim="800000"/>
                  <a:headEnd/>
                  <a:tailEnd/>
                </a:ln>
                <a:effectLst/>
              </p:spPr>
              <p:txBody>
                <a:bodyPr/>
                <a:lstStyle/>
                <a:p>
                  <a:endParaRPr lang="es-ES"/>
                </a:p>
              </p:txBody>
            </p:sp>
          </p:grpSp>
          <p:grpSp>
            <p:nvGrpSpPr>
              <p:cNvPr id="32935" name="Group 483"/>
              <p:cNvGrpSpPr>
                <a:grpSpLocks/>
              </p:cNvGrpSpPr>
              <p:nvPr/>
            </p:nvGrpSpPr>
            <p:grpSpPr bwMode="auto">
              <a:xfrm>
                <a:off x="900" y="11114"/>
                <a:ext cx="560" cy="365"/>
                <a:chOff x="900" y="11114"/>
                <a:chExt cx="560" cy="365"/>
              </a:xfrm>
            </p:grpSpPr>
            <p:sp>
              <p:nvSpPr>
                <p:cNvPr id="33236" name="Rectangle 484"/>
                <p:cNvSpPr>
                  <a:spLocks noChangeArrowheads="1"/>
                </p:cNvSpPr>
                <p:nvPr/>
              </p:nvSpPr>
              <p:spPr bwMode="auto">
                <a:xfrm>
                  <a:off x="912" y="1111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27</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37" name="Rectangle 485"/>
                <p:cNvSpPr>
                  <a:spLocks noChangeArrowheads="1"/>
                </p:cNvSpPr>
                <p:nvPr/>
              </p:nvSpPr>
              <p:spPr bwMode="auto">
                <a:xfrm>
                  <a:off x="900" y="11114"/>
                  <a:ext cx="560" cy="365"/>
                </a:xfrm>
                <a:prstGeom prst="rect">
                  <a:avLst/>
                </a:prstGeom>
                <a:noFill/>
                <a:ln w="7">
                  <a:solidFill>
                    <a:srgbClr val="A0A0A0"/>
                  </a:solidFill>
                  <a:miter lim="800000"/>
                  <a:headEnd/>
                  <a:tailEnd/>
                </a:ln>
                <a:effectLst/>
              </p:spPr>
              <p:txBody>
                <a:bodyPr/>
                <a:lstStyle/>
                <a:p>
                  <a:endParaRPr lang="es-ES"/>
                </a:p>
              </p:txBody>
            </p:sp>
          </p:grpSp>
          <p:grpSp>
            <p:nvGrpSpPr>
              <p:cNvPr id="32936" name="Group 486"/>
              <p:cNvGrpSpPr>
                <a:grpSpLocks/>
              </p:cNvGrpSpPr>
              <p:nvPr/>
            </p:nvGrpSpPr>
            <p:grpSpPr bwMode="auto">
              <a:xfrm>
                <a:off x="1460" y="11114"/>
                <a:ext cx="529" cy="365"/>
                <a:chOff x="1460" y="11114"/>
                <a:chExt cx="529" cy="365"/>
              </a:xfrm>
            </p:grpSpPr>
            <p:sp>
              <p:nvSpPr>
                <p:cNvPr id="33234" name="Rectangle 487"/>
                <p:cNvSpPr>
                  <a:spLocks noChangeArrowheads="1"/>
                </p:cNvSpPr>
                <p:nvPr/>
              </p:nvSpPr>
              <p:spPr bwMode="auto">
                <a:xfrm>
                  <a:off x="1472" y="1111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27</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35" name="Rectangle 488"/>
                <p:cNvSpPr>
                  <a:spLocks noChangeArrowheads="1"/>
                </p:cNvSpPr>
                <p:nvPr/>
              </p:nvSpPr>
              <p:spPr bwMode="auto">
                <a:xfrm>
                  <a:off x="1460" y="11114"/>
                  <a:ext cx="529" cy="365"/>
                </a:xfrm>
                <a:prstGeom prst="rect">
                  <a:avLst/>
                </a:prstGeom>
                <a:noFill/>
                <a:ln w="7">
                  <a:solidFill>
                    <a:srgbClr val="A0A0A0"/>
                  </a:solidFill>
                  <a:miter lim="800000"/>
                  <a:headEnd/>
                  <a:tailEnd/>
                </a:ln>
                <a:effectLst/>
              </p:spPr>
              <p:txBody>
                <a:bodyPr/>
                <a:lstStyle/>
                <a:p>
                  <a:endParaRPr lang="es-ES"/>
                </a:p>
              </p:txBody>
            </p:sp>
          </p:grpSp>
          <p:grpSp>
            <p:nvGrpSpPr>
              <p:cNvPr id="32937" name="Group 489"/>
              <p:cNvGrpSpPr>
                <a:grpSpLocks/>
              </p:cNvGrpSpPr>
              <p:nvPr/>
            </p:nvGrpSpPr>
            <p:grpSpPr bwMode="auto">
              <a:xfrm>
                <a:off x="1989" y="11114"/>
                <a:ext cx="529" cy="365"/>
                <a:chOff x="1989" y="11114"/>
                <a:chExt cx="529" cy="365"/>
              </a:xfrm>
            </p:grpSpPr>
            <p:sp>
              <p:nvSpPr>
                <p:cNvPr id="33232" name="Rectangle 490"/>
                <p:cNvSpPr>
                  <a:spLocks noChangeArrowheads="1"/>
                </p:cNvSpPr>
                <p:nvPr/>
              </p:nvSpPr>
              <p:spPr bwMode="auto">
                <a:xfrm>
                  <a:off x="2001" y="1111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55,6</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33" name="Rectangle 491"/>
                <p:cNvSpPr>
                  <a:spLocks noChangeArrowheads="1"/>
                </p:cNvSpPr>
                <p:nvPr/>
              </p:nvSpPr>
              <p:spPr bwMode="auto">
                <a:xfrm>
                  <a:off x="1989" y="11114"/>
                  <a:ext cx="529" cy="365"/>
                </a:xfrm>
                <a:prstGeom prst="rect">
                  <a:avLst/>
                </a:prstGeom>
                <a:noFill/>
                <a:ln w="7">
                  <a:solidFill>
                    <a:srgbClr val="A0A0A0"/>
                  </a:solidFill>
                  <a:miter lim="800000"/>
                  <a:headEnd/>
                  <a:tailEnd/>
                </a:ln>
                <a:effectLst/>
              </p:spPr>
              <p:txBody>
                <a:bodyPr/>
                <a:lstStyle/>
                <a:p>
                  <a:endParaRPr lang="es-ES"/>
                </a:p>
              </p:txBody>
            </p:sp>
          </p:grpSp>
          <p:grpSp>
            <p:nvGrpSpPr>
              <p:cNvPr id="32938" name="Group 492"/>
              <p:cNvGrpSpPr>
                <a:grpSpLocks/>
              </p:cNvGrpSpPr>
              <p:nvPr/>
            </p:nvGrpSpPr>
            <p:grpSpPr bwMode="auto">
              <a:xfrm>
                <a:off x="2518" y="11114"/>
                <a:ext cx="529" cy="365"/>
                <a:chOff x="2518" y="11114"/>
                <a:chExt cx="529" cy="365"/>
              </a:xfrm>
            </p:grpSpPr>
            <p:sp>
              <p:nvSpPr>
                <p:cNvPr id="33230" name="Rectangle 493"/>
                <p:cNvSpPr>
                  <a:spLocks noChangeArrowheads="1"/>
                </p:cNvSpPr>
                <p:nvPr/>
              </p:nvSpPr>
              <p:spPr bwMode="auto">
                <a:xfrm>
                  <a:off x="2530" y="1111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31" name="Rectangle 494"/>
                <p:cNvSpPr>
                  <a:spLocks noChangeArrowheads="1"/>
                </p:cNvSpPr>
                <p:nvPr/>
              </p:nvSpPr>
              <p:spPr bwMode="auto">
                <a:xfrm>
                  <a:off x="2518" y="11114"/>
                  <a:ext cx="529" cy="365"/>
                </a:xfrm>
                <a:prstGeom prst="rect">
                  <a:avLst/>
                </a:prstGeom>
                <a:noFill/>
                <a:ln w="7">
                  <a:solidFill>
                    <a:srgbClr val="A0A0A0"/>
                  </a:solidFill>
                  <a:miter lim="800000"/>
                  <a:headEnd/>
                  <a:tailEnd/>
                </a:ln>
                <a:effectLst/>
              </p:spPr>
              <p:txBody>
                <a:bodyPr/>
                <a:lstStyle/>
                <a:p>
                  <a:endParaRPr lang="es-ES"/>
                </a:p>
              </p:txBody>
            </p:sp>
          </p:grpSp>
          <p:grpSp>
            <p:nvGrpSpPr>
              <p:cNvPr id="32939" name="Group 495"/>
              <p:cNvGrpSpPr>
                <a:grpSpLocks/>
              </p:cNvGrpSpPr>
              <p:nvPr/>
            </p:nvGrpSpPr>
            <p:grpSpPr bwMode="auto">
              <a:xfrm>
                <a:off x="3047" y="11114"/>
                <a:ext cx="529" cy="365"/>
                <a:chOff x="3047" y="11114"/>
                <a:chExt cx="529" cy="365"/>
              </a:xfrm>
            </p:grpSpPr>
            <p:sp>
              <p:nvSpPr>
                <p:cNvPr id="33228" name="Rectangle 496"/>
                <p:cNvSpPr>
                  <a:spLocks noChangeArrowheads="1"/>
                </p:cNvSpPr>
                <p:nvPr/>
              </p:nvSpPr>
              <p:spPr bwMode="auto">
                <a:xfrm>
                  <a:off x="3059" y="1111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69,1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29" name="Rectangle 497"/>
                <p:cNvSpPr>
                  <a:spLocks noChangeArrowheads="1"/>
                </p:cNvSpPr>
                <p:nvPr/>
              </p:nvSpPr>
              <p:spPr bwMode="auto">
                <a:xfrm>
                  <a:off x="3047" y="11114"/>
                  <a:ext cx="529" cy="365"/>
                </a:xfrm>
                <a:prstGeom prst="rect">
                  <a:avLst/>
                </a:prstGeom>
                <a:noFill/>
                <a:ln w="7">
                  <a:solidFill>
                    <a:srgbClr val="A0A0A0"/>
                  </a:solidFill>
                  <a:miter lim="800000"/>
                  <a:headEnd/>
                  <a:tailEnd/>
                </a:ln>
                <a:effectLst/>
              </p:spPr>
              <p:txBody>
                <a:bodyPr/>
                <a:lstStyle/>
                <a:p>
                  <a:endParaRPr lang="es-ES"/>
                </a:p>
              </p:txBody>
            </p:sp>
          </p:grpSp>
          <p:grpSp>
            <p:nvGrpSpPr>
              <p:cNvPr id="32940" name="Group 498"/>
              <p:cNvGrpSpPr>
                <a:grpSpLocks/>
              </p:cNvGrpSpPr>
              <p:nvPr/>
            </p:nvGrpSpPr>
            <p:grpSpPr bwMode="auto">
              <a:xfrm>
                <a:off x="0" y="11479"/>
                <a:ext cx="900" cy="365"/>
                <a:chOff x="0" y="11479"/>
                <a:chExt cx="900" cy="365"/>
              </a:xfrm>
            </p:grpSpPr>
            <p:sp>
              <p:nvSpPr>
                <p:cNvPr id="33226" name="Rectangle 499"/>
                <p:cNvSpPr>
                  <a:spLocks noChangeArrowheads="1"/>
                </p:cNvSpPr>
                <p:nvPr/>
              </p:nvSpPr>
              <p:spPr bwMode="auto">
                <a:xfrm>
                  <a:off x="12" y="1147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Pinares (Los)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27" name="Rectangle 500"/>
                <p:cNvSpPr>
                  <a:spLocks noChangeArrowheads="1"/>
                </p:cNvSpPr>
                <p:nvPr/>
              </p:nvSpPr>
              <p:spPr bwMode="auto">
                <a:xfrm>
                  <a:off x="0" y="11479"/>
                  <a:ext cx="900" cy="365"/>
                </a:xfrm>
                <a:prstGeom prst="rect">
                  <a:avLst/>
                </a:prstGeom>
                <a:noFill/>
                <a:ln w="7">
                  <a:solidFill>
                    <a:srgbClr val="A0A0A0"/>
                  </a:solidFill>
                  <a:miter lim="800000"/>
                  <a:headEnd/>
                  <a:tailEnd/>
                </a:ln>
                <a:effectLst/>
              </p:spPr>
              <p:txBody>
                <a:bodyPr/>
                <a:lstStyle/>
                <a:p>
                  <a:endParaRPr lang="es-ES"/>
                </a:p>
              </p:txBody>
            </p:sp>
          </p:grpSp>
          <p:grpSp>
            <p:nvGrpSpPr>
              <p:cNvPr id="32941" name="Group 501"/>
              <p:cNvGrpSpPr>
                <a:grpSpLocks/>
              </p:cNvGrpSpPr>
              <p:nvPr/>
            </p:nvGrpSpPr>
            <p:grpSpPr bwMode="auto">
              <a:xfrm>
                <a:off x="900" y="11479"/>
                <a:ext cx="560" cy="365"/>
                <a:chOff x="900" y="11479"/>
                <a:chExt cx="560" cy="365"/>
              </a:xfrm>
            </p:grpSpPr>
            <p:sp>
              <p:nvSpPr>
                <p:cNvPr id="33224" name="Rectangle 502"/>
                <p:cNvSpPr>
                  <a:spLocks noChangeArrowheads="1"/>
                </p:cNvSpPr>
                <p:nvPr/>
              </p:nvSpPr>
              <p:spPr bwMode="auto">
                <a:xfrm>
                  <a:off x="912" y="1147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26</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25" name="Rectangle 503"/>
                <p:cNvSpPr>
                  <a:spLocks noChangeArrowheads="1"/>
                </p:cNvSpPr>
                <p:nvPr/>
              </p:nvSpPr>
              <p:spPr bwMode="auto">
                <a:xfrm>
                  <a:off x="900" y="11479"/>
                  <a:ext cx="560" cy="365"/>
                </a:xfrm>
                <a:prstGeom prst="rect">
                  <a:avLst/>
                </a:prstGeom>
                <a:noFill/>
                <a:ln w="7">
                  <a:solidFill>
                    <a:srgbClr val="A0A0A0"/>
                  </a:solidFill>
                  <a:miter lim="800000"/>
                  <a:headEnd/>
                  <a:tailEnd/>
                </a:ln>
                <a:effectLst/>
              </p:spPr>
              <p:txBody>
                <a:bodyPr/>
                <a:lstStyle/>
                <a:p>
                  <a:endParaRPr lang="es-ES"/>
                </a:p>
              </p:txBody>
            </p:sp>
          </p:grpSp>
          <p:grpSp>
            <p:nvGrpSpPr>
              <p:cNvPr id="32942" name="Group 504"/>
              <p:cNvGrpSpPr>
                <a:grpSpLocks/>
              </p:cNvGrpSpPr>
              <p:nvPr/>
            </p:nvGrpSpPr>
            <p:grpSpPr bwMode="auto">
              <a:xfrm>
                <a:off x="1460" y="11479"/>
                <a:ext cx="529" cy="365"/>
                <a:chOff x="1460" y="11479"/>
                <a:chExt cx="529" cy="365"/>
              </a:xfrm>
            </p:grpSpPr>
            <p:sp>
              <p:nvSpPr>
                <p:cNvPr id="33222" name="Rectangle 505"/>
                <p:cNvSpPr>
                  <a:spLocks noChangeArrowheads="1"/>
                </p:cNvSpPr>
                <p:nvPr/>
              </p:nvSpPr>
              <p:spPr bwMode="auto">
                <a:xfrm>
                  <a:off x="1472" y="1147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23" name="Rectangle 506"/>
                <p:cNvSpPr>
                  <a:spLocks noChangeArrowheads="1"/>
                </p:cNvSpPr>
                <p:nvPr/>
              </p:nvSpPr>
              <p:spPr bwMode="auto">
                <a:xfrm>
                  <a:off x="1460" y="11479"/>
                  <a:ext cx="529" cy="365"/>
                </a:xfrm>
                <a:prstGeom prst="rect">
                  <a:avLst/>
                </a:prstGeom>
                <a:noFill/>
                <a:ln w="7">
                  <a:solidFill>
                    <a:srgbClr val="A0A0A0"/>
                  </a:solidFill>
                  <a:miter lim="800000"/>
                  <a:headEnd/>
                  <a:tailEnd/>
                </a:ln>
                <a:effectLst/>
              </p:spPr>
              <p:txBody>
                <a:bodyPr/>
                <a:lstStyle/>
                <a:p>
                  <a:endParaRPr lang="es-ES"/>
                </a:p>
              </p:txBody>
            </p:sp>
          </p:grpSp>
          <p:grpSp>
            <p:nvGrpSpPr>
              <p:cNvPr id="32943" name="Group 507"/>
              <p:cNvGrpSpPr>
                <a:grpSpLocks/>
              </p:cNvGrpSpPr>
              <p:nvPr/>
            </p:nvGrpSpPr>
            <p:grpSpPr bwMode="auto">
              <a:xfrm>
                <a:off x="1989" y="11479"/>
                <a:ext cx="529" cy="365"/>
                <a:chOff x="1989" y="11479"/>
                <a:chExt cx="529" cy="365"/>
              </a:xfrm>
            </p:grpSpPr>
            <p:sp>
              <p:nvSpPr>
                <p:cNvPr id="33220" name="Rectangle 508"/>
                <p:cNvSpPr>
                  <a:spLocks noChangeArrowheads="1"/>
                </p:cNvSpPr>
                <p:nvPr/>
              </p:nvSpPr>
              <p:spPr bwMode="auto">
                <a:xfrm>
                  <a:off x="2001" y="1147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21" name="Rectangle 509"/>
                <p:cNvSpPr>
                  <a:spLocks noChangeArrowheads="1"/>
                </p:cNvSpPr>
                <p:nvPr/>
              </p:nvSpPr>
              <p:spPr bwMode="auto">
                <a:xfrm>
                  <a:off x="1989" y="11479"/>
                  <a:ext cx="529" cy="365"/>
                </a:xfrm>
                <a:prstGeom prst="rect">
                  <a:avLst/>
                </a:prstGeom>
                <a:noFill/>
                <a:ln w="7">
                  <a:solidFill>
                    <a:srgbClr val="A0A0A0"/>
                  </a:solidFill>
                  <a:miter lim="800000"/>
                  <a:headEnd/>
                  <a:tailEnd/>
                </a:ln>
                <a:effectLst/>
              </p:spPr>
              <p:txBody>
                <a:bodyPr/>
                <a:lstStyle/>
                <a:p>
                  <a:endParaRPr lang="es-ES"/>
                </a:p>
              </p:txBody>
            </p:sp>
          </p:grpSp>
          <p:grpSp>
            <p:nvGrpSpPr>
              <p:cNvPr id="32944" name="Group 510"/>
              <p:cNvGrpSpPr>
                <a:grpSpLocks/>
              </p:cNvGrpSpPr>
              <p:nvPr/>
            </p:nvGrpSpPr>
            <p:grpSpPr bwMode="auto">
              <a:xfrm>
                <a:off x="2518" y="11479"/>
                <a:ext cx="529" cy="365"/>
                <a:chOff x="2518" y="11479"/>
                <a:chExt cx="529" cy="365"/>
              </a:xfrm>
            </p:grpSpPr>
            <p:sp>
              <p:nvSpPr>
                <p:cNvPr id="33218" name="Rectangle 511"/>
                <p:cNvSpPr>
                  <a:spLocks noChangeArrowheads="1"/>
                </p:cNvSpPr>
                <p:nvPr/>
              </p:nvSpPr>
              <p:spPr bwMode="auto">
                <a:xfrm>
                  <a:off x="2530" y="1147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25</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19" name="Rectangle 512"/>
                <p:cNvSpPr>
                  <a:spLocks noChangeArrowheads="1"/>
                </p:cNvSpPr>
                <p:nvPr/>
              </p:nvSpPr>
              <p:spPr bwMode="auto">
                <a:xfrm>
                  <a:off x="2518" y="11479"/>
                  <a:ext cx="529" cy="365"/>
                </a:xfrm>
                <a:prstGeom prst="rect">
                  <a:avLst/>
                </a:prstGeom>
                <a:noFill/>
                <a:ln w="7">
                  <a:solidFill>
                    <a:srgbClr val="A0A0A0"/>
                  </a:solidFill>
                  <a:miter lim="800000"/>
                  <a:headEnd/>
                  <a:tailEnd/>
                </a:ln>
                <a:effectLst/>
              </p:spPr>
              <p:txBody>
                <a:bodyPr/>
                <a:lstStyle/>
                <a:p>
                  <a:endParaRPr lang="es-ES"/>
                </a:p>
              </p:txBody>
            </p:sp>
          </p:grpSp>
          <p:grpSp>
            <p:nvGrpSpPr>
              <p:cNvPr id="32945" name="Group 513"/>
              <p:cNvGrpSpPr>
                <a:grpSpLocks/>
              </p:cNvGrpSpPr>
              <p:nvPr/>
            </p:nvGrpSpPr>
            <p:grpSpPr bwMode="auto">
              <a:xfrm>
                <a:off x="3047" y="11479"/>
                <a:ext cx="529" cy="365"/>
                <a:chOff x="3047" y="11479"/>
                <a:chExt cx="529" cy="365"/>
              </a:xfrm>
            </p:grpSpPr>
            <p:sp>
              <p:nvSpPr>
                <p:cNvPr id="33216" name="Rectangle 514"/>
                <p:cNvSpPr>
                  <a:spLocks noChangeArrowheads="1"/>
                </p:cNvSpPr>
                <p:nvPr/>
              </p:nvSpPr>
              <p:spPr bwMode="auto">
                <a:xfrm>
                  <a:off x="3059" y="1147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64,1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17" name="Rectangle 515"/>
                <p:cNvSpPr>
                  <a:spLocks noChangeArrowheads="1"/>
                </p:cNvSpPr>
                <p:nvPr/>
              </p:nvSpPr>
              <p:spPr bwMode="auto">
                <a:xfrm>
                  <a:off x="3047" y="11479"/>
                  <a:ext cx="529" cy="365"/>
                </a:xfrm>
                <a:prstGeom prst="rect">
                  <a:avLst/>
                </a:prstGeom>
                <a:noFill/>
                <a:ln w="7">
                  <a:solidFill>
                    <a:srgbClr val="A0A0A0"/>
                  </a:solidFill>
                  <a:miter lim="800000"/>
                  <a:headEnd/>
                  <a:tailEnd/>
                </a:ln>
                <a:effectLst/>
              </p:spPr>
              <p:txBody>
                <a:bodyPr/>
                <a:lstStyle/>
                <a:p>
                  <a:endParaRPr lang="es-ES"/>
                </a:p>
              </p:txBody>
            </p:sp>
          </p:grpSp>
          <p:grpSp>
            <p:nvGrpSpPr>
              <p:cNvPr id="32946" name="Group 516"/>
              <p:cNvGrpSpPr>
                <a:grpSpLocks/>
              </p:cNvGrpSpPr>
              <p:nvPr/>
            </p:nvGrpSpPr>
            <p:grpSpPr bwMode="auto">
              <a:xfrm>
                <a:off x="0" y="11844"/>
                <a:ext cx="900" cy="365"/>
                <a:chOff x="0" y="11844"/>
                <a:chExt cx="900" cy="365"/>
              </a:xfrm>
            </p:grpSpPr>
            <p:sp>
              <p:nvSpPr>
                <p:cNvPr id="33214" name="Rectangle 517"/>
                <p:cNvSpPr>
                  <a:spLocks noChangeArrowheads="1"/>
                </p:cNvSpPr>
                <p:nvPr/>
              </p:nvSpPr>
              <p:spPr bwMode="auto">
                <a:xfrm>
                  <a:off x="12" y="1184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Pinto</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15" name="Rectangle 518"/>
                <p:cNvSpPr>
                  <a:spLocks noChangeArrowheads="1"/>
                </p:cNvSpPr>
                <p:nvPr/>
              </p:nvSpPr>
              <p:spPr bwMode="auto">
                <a:xfrm>
                  <a:off x="0" y="11844"/>
                  <a:ext cx="900" cy="365"/>
                </a:xfrm>
                <a:prstGeom prst="rect">
                  <a:avLst/>
                </a:prstGeom>
                <a:noFill/>
                <a:ln w="7">
                  <a:solidFill>
                    <a:srgbClr val="A0A0A0"/>
                  </a:solidFill>
                  <a:miter lim="800000"/>
                  <a:headEnd/>
                  <a:tailEnd/>
                </a:ln>
                <a:effectLst/>
              </p:spPr>
              <p:txBody>
                <a:bodyPr/>
                <a:lstStyle/>
                <a:p>
                  <a:endParaRPr lang="es-ES"/>
                </a:p>
              </p:txBody>
            </p:sp>
          </p:grpSp>
          <p:grpSp>
            <p:nvGrpSpPr>
              <p:cNvPr id="32947" name="Group 519"/>
              <p:cNvGrpSpPr>
                <a:grpSpLocks/>
              </p:cNvGrpSpPr>
              <p:nvPr/>
            </p:nvGrpSpPr>
            <p:grpSpPr bwMode="auto">
              <a:xfrm>
                <a:off x="900" y="11844"/>
                <a:ext cx="560" cy="365"/>
                <a:chOff x="900" y="11844"/>
                <a:chExt cx="560" cy="365"/>
              </a:xfrm>
            </p:grpSpPr>
            <p:sp>
              <p:nvSpPr>
                <p:cNvPr id="33212" name="Rectangle 520"/>
                <p:cNvSpPr>
                  <a:spLocks noChangeArrowheads="1"/>
                </p:cNvSpPr>
                <p:nvPr/>
              </p:nvSpPr>
              <p:spPr bwMode="auto">
                <a:xfrm>
                  <a:off x="912" y="1184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13" name="Rectangle 521"/>
                <p:cNvSpPr>
                  <a:spLocks noChangeArrowheads="1"/>
                </p:cNvSpPr>
                <p:nvPr/>
              </p:nvSpPr>
              <p:spPr bwMode="auto">
                <a:xfrm>
                  <a:off x="900" y="11844"/>
                  <a:ext cx="560" cy="365"/>
                </a:xfrm>
                <a:prstGeom prst="rect">
                  <a:avLst/>
                </a:prstGeom>
                <a:noFill/>
                <a:ln w="7">
                  <a:solidFill>
                    <a:srgbClr val="A0A0A0"/>
                  </a:solidFill>
                  <a:miter lim="800000"/>
                  <a:headEnd/>
                  <a:tailEnd/>
                </a:ln>
                <a:effectLst/>
              </p:spPr>
              <p:txBody>
                <a:bodyPr/>
                <a:lstStyle/>
                <a:p>
                  <a:endParaRPr lang="es-ES"/>
                </a:p>
              </p:txBody>
            </p:sp>
          </p:grpSp>
          <p:grpSp>
            <p:nvGrpSpPr>
              <p:cNvPr id="32948" name="Group 522"/>
              <p:cNvGrpSpPr>
                <a:grpSpLocks/>
              </p:cNvGrpSpPr>
              <p:nvPr/>
            </p:nvGrpSpPr>
            <p:grpSpPr bwMode="auto">
              <a:xfrm>
                <a:off x="1460" y="11844"/>
                <a:ext cx="529" cy="365"/>
                <a:chOff x="1460" y="11844"/>
                <a:chExt cx="529" cy="365"/>
              </a:xfrm>
            </p:grpSpPr>
            <p:sp>
              <p:nvSpPr>
                <p:cNvPr id="33210" name="Rectangle 523"/>
                <p:cNvSpPr>
                  <a:spLocks noChangeArrowheads="1"/>
                </p:cNvSpPr>
                <p:nvPr/>
              </p:nvSpPr>
              <p:spPr bwMode="auto">
                <a:xfrm>
                  <a:off x="1472" y="1184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11" name="Rectangle 524"/>
                <p:cNvSpPr>
                  <a:spLocks noChangeArrowheads="1"/>
                </p:cNvSpPr>
                <p:nvPr/>
              </p:nvSpPr>
              <p:spPr bwMode="auto">
                <a:xfrm>
                  <a:off x="1460" y="11844"/>
                  <a:ext cx="529" cy="365"/>
                </a:xfrm>
                <a:prstGeom prst="rect">
                  <a:avLst/>
                </a:prstGeom>
                <a:noFill/>
                <a:ln w="7">
                  <a:solidFill>
                    <a:srgbClr val="A0A0A0"/>
                  </a:solidFill>
                  <a:miter lim="800000"/>
                  <a:headEnd/>
                  <a:tailEnd/>
                </a:ln>
                <a:effectLst/>
              </p:spPr>
              <p:txBody>
                <a:bodyPr/>
                <a:lstStyle/>
                <a:p>
                  <a:endParaRPr lang="es-ES"/>
                </a:p>
              </p:txBody>
            </p:sp>
          </p:grpSp>
          <p:grpSp>
            <p:nvGrpSpPr>
              <p:cNvPr id="32949" name="Group 525"/>
              <p:cNvGrpSpPr>
                <a:grpSpLocks/>
              </p:cNvGrpSpPr>
              <p:nvPr/>
            </p:nvGrpSpPr>
            <p:grpSpPr bwMode="auto">
              <a:xfrm>
                <a:off x="1989" y="11844"/>
                <a:ext cx="529" cy="365"/>
                <a:chOff x="1989" y="11844"/>
                <a:chExt cx="529" cy="365"/>
              </a:xfrm>
            </p:grpSpPr>
            <p:sp>
              <p:nvSpPr>
                <p:cNvPr id="33208" name="Rectangle 526"/>
                <p:cNvSpPr>
                  <a:spLocks noChangeArrowheads="1"/>
                </p:cNvSpPr>
                <p:nvPr/>
              </p:nvSpPr>
              <p:spPr bwMode="auto">
                <a:xfrm>
                  <a:off x="2001" y="1184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09" name="Rectangle 527"/>
                <p:cNvSpPr>
                  <a:spLocks noChangeArrowheads="1"/>
                </p:cNvSpPr>
                <p:nvPr/>
              </p:nvSpPr>
              <p:spPr bwMode="auto">
                <a:xfrm>
                  <a:off x="1989" y="11844"/>
                  <a:ext cx="529" cy="365"/>
                </a:xfrm>
                <a:prstGeom prst="rect">
                  <a:avLst/>
                </a:prstGeom>
                <a:noFill/>
                <a:ln w="7">
                  <a:solidFill>
                    <a:srgbClr val="A0A0A0"/>
                  </a:solidFill>
                  <a:miter lim="800000"/>
                  <a:headEnd/>
                  <a:tailEnd/>
                </a:ln>
                <a:effectLst/>
              </p:spPr>
              <p:txBody>
                <a:bodyPr/>
                <a:lstStyle/>
                <a:p>
                  <a:endParaRPr lang="es-ES"/>
                </a:p>
              </p:txBody>
            </p:sp>
          </p:grpSp>
          <p:grpSp>
            <p:nvGrpSpPr>
              <p:cNvPr id="32950" name="Group 528"/>
              <p:cNvGrpSpPr>
                <a:grpSpLocks/>
              </p:cNvGrpSpPr>
              <p:nvPr/>
            </p:nvGrpSpPr>
            <p:grpSpPr bwMode="auto">
              <a:xfrm>
                <a:off x="2518" y="11844"/>
                <a:ext cx="529" cy="365"/>
                <a:chOff x="2518" y="11844"/>
                <a:chExt cx="529" cy="365"/>
              </a:xfrm>
            </p:grpSpPr>
            <p:sp>
              <p:nvSpPr>
                <p:cNvPr id="33206" name="Rectangle 529"/>
                <p:cNvSpPr>
                  <a:spLocks noChangeArrowheads="1"/>
                </p:cNvSpPr>
                <p:nvPr/>
              </p:nvSpPr>
              <p:spPr bwMode="auto">
                <a:xfrm>
                  <a:off x="2530" y="1184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25</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07" name="Rectangle 530"/>
                <p:cNvSpPr>
                  <a:spLocks noChangeArrowheads="1"/>
                </p:cNvSpPr>
                <p:nvPr/>
              </p:nvSpPr>
              <p:spPr bwMode="auto">
                <a:xfrm>
                  <a:off x="2518" y="11844"/>
                  <a:ext cx="529" cy="365"/>
                </a:xfrm>
                <a:prstGeom prst="rect">
                  <a:avLst/>
                </a:prstGeom>
                <a:noFill/>
                <a:ln w="7">
                  <a:solidFill>
                    <a:srgbClr val="A0A0A0"/>
                  </a:solidFill>
                  <a:miter lim="800000"/>
                  <a:headEnd/>
                  <a:tailEnd/>
                </a:ln>
                <a:effectLst/>
              </p:spPr>
              <p:txBody>
                <a:bodyPr/>
                <a:lstStyle/>
                <a:p>
                  <a:endParaRPr lang="es-ES"/>
                </a:p>
              </p:txBody>
            </p:sp>
          </p:grpSp>
          <p:grpSp>
            <p:nvGrpSpPr>
              <p:cNvPr id="32951" name="Group 531"/>
              <p:cNvGrpSpPr>
                <a:grpSpLocks/>
              </p:cNvGrpSpPr>
              <p:nvPr/>
            </p:nvGrpSpPr>
            <p:grpSpPr bwMode="auto">
              <a:xfrm>
                <a:off x="3047" y="11844"/>
                <a:ext cx="529" cy="365"/>
                <a:chOff x="3047" y="11844"/>
                <a:chExt cx="529" cy="365"/>
              </a:xfrm>
            </p:grpSpPr>
            <p:sp>
              <p:nvSpPr>
                <p:cNvPr id="33204" name="Rectangle 532"/>
                <p:cNvSpPr>
                  <a:spLocks noChangeArrowheads="1"/>
                </p:cNvSpPr>
                <p:nvPr/>
              </p:nvSpPr>
              <p:spPr bwMode="auto">
                <a:xfrm>
                  <a:off x="3059" y="1184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64,4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05" name="Rectangle 533"/>
                <p:cNvSpPr>
                  <a:spLocks noChangeArrowheads="1"/>
                </p:cNvSpPr>
                <p:nvPr/>
              </p:nvSpPr>
              <p:spPr bwMode="auto">
                <a:xfrm>
                  <a:off x="3047" y="11844"/>
                  <a:ext cx="529" cy="365"/>
                </a:xfrm>
                <a:prstGeom prst="rect">
                  <a:avLst/>
                </a:prstGeom>
                <a:noFill/>
                <a:ln w="7">
                  <a:solidFill>
                    <a:srgbClr val="A0A0A0"/>
                  </a:solidFill>
                  <a:miter lim="800000"/>
                  <a:headEnd/>
                  <a:tailEnd/>
                </a:ln>
                <a:effectLst/>
              </p:spPr>
              <p:txBody>
                <a:bodyPr/>
                <a:lstStyle/>
                <a:p>
                  <a:endParaRPr lang="es-ES"/>
                </a:p>
              </p:txBody>
            </p:sp>
          </p:grpSp>
          <p:grpSp>
            <p:nvGrpSpPr>
              <p:cNvPr id="32952" name="Group 534"/>
              <p:cNvGrpSpPr>
                <a:grpSpLocks/>
              </p:cNvGrpSpPr>
              <p:nvPr/>
            </p:nvGrpSpPr>
            <p:grpSpPr bwMode="auto">
              <a:xfrm>
                <a:off x="0" y="12209"/>
                <a:ext cx="900" cy="365"/>
                <a:chOff x="0" y="12209"/>
                <a:chExt cx="900" cy="365"/>
              </a:xfrm>
            </p:grpSpPr>
            <p:sp>
              <p:nvSpPr>
                <p:cNvPr id="33202" name="Rectangle 535"/>
                <p:cNvSpPr>
                  <a:spLocks noChangeArrowheads="1"/>
                </p:cNvSpPr>
                <p:nvPr/>
              </p:nvSpPr>
              <p:spPr bwMode="auto">
                <a:xfrm>
                  <a:off x="12" y="1220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Pozuelo de Alarcón</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03" name="Rectangle 536"/>
                <p:cNvSpPr>
                  <a:spLocks noChangeArrowheads="1"/>
                </p:cNvSpPr>
                <p:nvPr/>
              </p:nvSpPr>
              <p:spPr bwMode="auto">
                <a:xfrm>
                  <a:off x="0" y="12209"/>
                  <a:ext cx="900" cy="365"/>
                </a:xfrm>
                <a:prstGeom prst="rect">
                  <a:avLst/>
                </a:prstGeom>
                <a:noFill/>
                <a:ln w="7">
                  <a:solidFill>
                    <a:srgbClr val="A0A0A0"/>
                  </a:solidFill>
                  <a:miter lim="800000"/>
                  <a:headEnd/>
                  <a:tailEnd/>
                </a:ln>
                <a:effectLst/>
              </p:spPr>
              <p:txBody>
                <a:bodyPr/>
                <a:lstStyle/>
                <a:p>
                  <a:endParaRPr lang="es-ES"/>
                </a:p>
              </p:txBody>
            </p:sp>
          </p:grpSp>
          <p:grpSp>
            <p:nvGrpSpPr>
              <p:cNvPr id="32953" name="Group 537"/>
              <p:cNvGrpSpPr>
                <a:grpSpLocks/>
              </p:cNvGrpSpPr>
              <p:nvPr/>
            </p:nvGrpSpPr>
            <p:grpSpPr bwMode="auto">
              <a:xfrm>
                <a:off x="900" y="12209"/>
                <a:ext cx="560" cy="365"/>
                <a:chOff x="900" y="12209"/>
                <a:chExt cx="560" cy="365"/>
              </a:xfrm>
            </p:grpSpPr>
            <p:sp>
              <p:nvSpPr>
                <p:cNvPr id="33200" name="Rectangle 538"/>
                <p:cNvSpPr>
                  <a:spLocks noChangeArrowheads="1"/>
                </p:cNvSpPr>
                <p:nvPr/>
              </p:nvSpPr>
              <p:spPr bwMode="auto">
                <a:xfrm>
                  <a:off x="912" y="1220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201" name="Rectangle 539"/>
                <p:cNvSpPr>
                  <a:spLocks noChangeArrowheads="1"/>
                </p:cNvSpPr>
                <p:nvPr/>
              </p:nvSpPr>
              <p:spPr bwMode="auto">
                <a:xfrm>
                  <a:off x="900" y="12209"/>
                  <a:ext cx="560" cy="365"/>
                </a:xfrm>
                <a:prstGeom prst="rect">
                  <a:avLst/>
                </a:prstGeom>
                <a:noFill/>
                <a:ln w="7">
                  <a:solidFill>
                    <a:srgbClr val="A0A0A0"/>
                  </a:solidFill>
                  <a:miter lim="800000"/>
                  <a:headEnd/>
                  <a:tailEnd/>
                </a:ln>
                <a:effectLst/>
              </p:spPr>
              <p:txBody>
                <a:bodyPr/>
                <a:lstStyle/>
                <a:p>
                  <a:endParaRPr lang="es-ES"/>
                </a:p>
              </p:txBody>
            </p:sp>
          </p:grpSp>
          <p:grpSp>
            <p:nvGrpSpPr>
              <p:cNvPr id="32954" name="Group 540"/>
              <p:cNvGrpSpPr>
                <a:grpSpLocks/>
              </p:cNvGrpSpPr>
              <p:nvPr/>
            </p:nvGrpSpPr>
            <p:grpSpPr bwMode="auto">
              <a:xfrm>
                <a:off x="1460" y="12209"/>
                <a:ext cx="529" cy="365"/>
                <a:chOff x="1460" y="12209"/>
                <a:chExt cx="529" cy="365"/>
              </a:xfrm>
            </p:grpSpPr>
            <p:sp>
              <p:nvSpPr>
                <p:cNvPr id="33198" name="Rectangle 541"/>
                <p:cNvSpPr>
                  <a:spLocks noChangeArrowheads="1"/>
                </p:cNvSpPr>
                <p:nvPr/>
              </p:nvSpPr>
              <p:spPr bwMode="auto">
                <a:xfrm>
                  <a:off x="1472" y="1220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99" name="Rectangle 542"/>
                <p:cNvSpPr>
                  <a:spLocks noChangeArrowheads="1"/>
                </p:cNvSpPr>
                <p:nvPr/>
              </p:nvSpPr>
              <p:spPr bwMode="auto">
                <a:xfrm>
                  <a:off x="1460" y="12209"/>
                  <a:ext cx="529" cy="365"/>
                </a:xfrm>
                <a:prstGeom prst="rect">
                  <a:avLst/>
                </a:prstGeom>
                <a:noFill/>
                <a:ln w="7">
                  <a:solidFill>
                    <a:srgbClr val="A0A0A0"/>
                  </a:solidFill>
                  <a:miter lim="800000"/>
                  <a:headEnd/>
                  <a:tailEnd/>
                </a:ln>
                <a:effectLst/>
              </p:spPr>
              <p:txBody>
                <a:bodyPr/>
                <a:lstStyle/>
                <a:p>
                  <a:endParaRPr lang="es-ES"/>
                </a:p>
              </p:txBody>
            </p:sp>
          </p:grpSp>
          <p:grpSp>
            <p:nvGrpSpPr>
              <p:cNvPr id="32955" name="Group 543"/>
              <p:cNvGrpSpPr>
                <a:grpSpLocks/>
              </p:cNvGrpSpPr>
              <p:nvPr/>
            </p:nvGrpSpPr>
            <p:grpSpPr bwMode="auto">
              <a:xfrm>
                <a:off x="1989" y="12209"/>
                <a:ext cx="529" cy="365"/>
                <a:chOff x="1989" y="12209"/>
                <a:chExt cx="529" cy="365"/>
              </a:xfrm>
            </p:grpSpPr>
            <p:sp>
              <p:nvSpPr>
                <p:cNvPr id="33196" name="Rectangle 544"/>
                <p:cNvSpPr>
                  <a:spLocks noChangeArrowheads="1"/>
                </p:cNvSpPr>
                <p:nvPr/>
              </p:nvSpPr>
              <p:spPr bwMode="auto">
                <a:xfrm>
                  <a:off x="2001" y="1220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97" name="Rectangle 545"/>
                <p:cNvSpPr>
                  <a:spLocks noChangeArrowheads="1"/>
                </p:cNvSpPr>
                <p:nvPr/>
              </p:nvSpPr>
              <p:spPr bwMode="auto">
                <a:xfrm>
                  <a:off x="1989" y="12209"/>
                  <a:ext cx="529" cy="365"/>
                </a:xfrm>
                <a:prstGeom prst="rect">
                  <a:avLst/>
                </a:prstGeom>
                <a:noFill/>
                <a:ln w="7">
                  <a:solidFill>
                    <a:srgbClr val="A0A0A0"/>
                  </a:solidFill>
                  <a:miter lim="800000"/>
                  <a:headEnd/>
                  <a:tailEnd/>
                </a:ln>
                <a:effectLst/>
              </p:spPr>
              <p:txBody>
                <a:bodyPr/>
                <a:lstStyle/>
                <a:p>
                  <a:endParaRPr lang="es-ES"/>
                </a:p>
              </p:txBody>
            </p:sp>
          </p:grpSp>
          <p:grpSp>
            <p:nvGrpSpPr>
              <p:cNvPr id="32956" name="Group 546"/>
              <p:cNvGrpSpPr>
                <a:grpSpLocks/>
              </p:cNvGrpSpPr>
              <p:nvPr/>
            </p:nvGrpSpPr>
            <p:grpSpPr bwMode="auto">
              <a:xfrm>
                <a:off x="2518" y="12209"/>
                <a:ext cx="529" cy="365"/>
                <a:chOff x="2518" y="12209"/>
                <a:chExt cx="529" cy="365"/>
              </a:xfrm>
            </p:grpSpPr>
            <p:sp>
              <p:nvSpPr>
                <p:cNvPr id="33194" name="Rectangle 547"/>
                <p:cNvSpPr>
                  <a:spLocks noChangeArrowheads="1"/>
                </p:cNvSpPr>
                <p:nvPr/>
              </p:nvSpPr>
              <p:spPr bwMode="auto">
                <a:xfrm>
                  <a:off x="2530" y="1220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95" name="Rectangle 548"/>
                <p:cNvSpPr>
                  <a:spLocks noChangeArrowheads="1"/>
                </p:cNvSpPr>
                <p:nvPr/>
              </p:nvSpPr>
              <p:spPr bwMode="auto">
                <a:xfrm>
                  <a:off x="2518" y="12209"/>
                  <a:ext cx="529" cy="365"/>
                </a:xfrm>
                <a:prstGeom prst="rect">
                  <a:avLst/>
                </a:prstGeom>
                <a:noFill/>
                <a:ln w="7">
                  <a:solidFill>
                    <a:srgbClr val="A0A0A0"/>
                  </a:solidFill>
                  <a:miter lim="800000"/>
                  <a:headEnd/>
                  <a:tailEnd/>
                </a:ln>
                <a:effectLst/>
              </p:spPr>
              <p:txBody>
                <a:bodyPr/>
                <a:lstStyle/>
                <a:p>
                  <a:endParaRPr lang="es-ES"/>
                </a:p>
              </p:txBody>
            </p:sp>
          </p:grpSp>
          <p:grpSp>
            <p:nvGrpSpPr>
              <p:cNvPr id="32957" name="Group 549"/>
              <p:cNvGrpSpPr>
                <a:grpSpLocks/>
              </p:cNvGrpSpPr>
              <p:nvPr/>
            </p:nvGrpSpPr>
            <p:grpSpPr bwMode="auto">
              <a:xfrm>
                <a:off x="3047" y="12209"/>
                <a:ext cx="529" cy="365"/>
                <a:chOff x="3047" y="12209"/>
                <a:chExt cx="529" cy="365"/>
              </a:xfrm>
            </p:grpSpPr>
            <p:sp>
              <p:nvSpPr>
                <p:cNvPr id="33192" name="Rectangle 550"/>
                <p:cNvSpPr>
                  <a:spLocks noChangeArrowheads="1"/>
                </p:cNvSpPr>
                <p:nvPr/>
              </p:nvSpPr>
              <p:spPr bwMode="auto">
                <a:xfrm>
                  <a:off x="3059" y="1220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73,9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93" name="Rectangle 551"/>
                <p:cNvSpPr>
                  <a:spLocks noChangeArrowheads="1"/>
                </p:cNvSpPr>
                <p:nvPr/>
              </p:nvSpPr>
              <p:spPr bwMode="auto">
                <a:xfrm>
                  <a:off x="3047" y="12209"/>
                  <a:ext cx="529" cy="365"/>
                </a:xfrm>
                <a:prstGeom prst="rect">
                  <a:avLst/>
                </a:prstGeom>
                <a:noFill/>
                <a:ln w="7">
                  <a:solidFill>
                    <a:srgbClr val="A0A0A0"/>
                  </a:solidFill>
                  <a:miter lim="800000"/>
                  <a:headEnd/>
                  <a:tailEnd/>
                </a:ln>
                <a:effectLst/>
              </p:spPr>
              <p:txBody>
                <a:bodyPr/>
                <a:lstStyle/>
                <a:p>
                  <a:endParaRPr lang="es-ES"/>
                </a:p>
              </p:txBody>
            </p:sp>
          </p:grpSp>
          <p:grpSp>
            <p:nvGrpSpPr>
              <p:cNvPr id="32958" name="Group 552"/>
              <p:cNvGrpSpPr>
                <a:grpSpLocks/>
              </p:cNvGrpSpPr>
              <p:nvPr/>
            </p:nvGrpSpPr>
            <p:grpSpPr bwMode="auto">
              <a:xfrm>
                <a:off x="0" y="12574"/>
                <a:ext cx="900" cy="365"/>
                <a:chOff x="0" y="12574"/>
                <a:chExt cx="900" cy="365"/>
              </a:xfrm>
            </p:grpSpPr>
            <p:sp>
              <p:nvSpPr>
                <p:cNvPr id="33190" name="Rectangle 553"/>
                <p:cNvSpPr>
                  <a:spLocks noChangeArrowheads="1"/>
                </p:cNvSpPr>
                <p:nvPr/>
              </p:nvSpPr>
              <p:spPr bwMode="auto">
                <a:xfrm>
                  <a:off x="12" y="1257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Rivas-Vaciamadrid</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91" name="Rectangle 554"/>
                <p:cNvSpPr>
                  <a:spLocks noChangeArrowheads="1"/>
                </p:cNvSpPr>
                <p:nvPr/>
              </p:nvSpPr>
              <p:spPr bwMode="auto">
                <a:xfrm>
                  <a:off x="0" y="12574"/>
                  <a:ext cx="900" cy="365"/>
                </a:xfrm>
                <a:prstGeom prst="rect">
                  <a:avLst/>
                </a:prstGeom>
                <a:noFill/>
                <a:ln w="7">
                  <a:solidFill>
                    <a:srgbClr val="A0A0A0"/>
                  </a:solidFill>
                  <a:miter lim="800000"/>
                  <a:headEnd/>
                  <a:tailEnd/>
                </a:ln>
                <a:effectLst/>
              </p:spPr>
              <p:txBody>
                <a:bodyPr/>
                <a:lstStyle/>
                <a:p>
                  <a:endParaRPr lang="es-ES"/>
                </a:p>
              </p:txBody>
            </p:sp>
          </p:grpSp>
          <p:grpSp>
            <p:nvGrpSpPr>
              <p:cNvPr id="32959" name="Group 555"/>
              <p:cNvGrpSpPr>
                <a:grpSpLocks/>
              </p:cNvGrpSpPr>
              <p:nvPr/>
            </p:nvGrpSpPr>
            <p:grpSpPr bwMode="auto">
              <a:xfrm>
                <a:off x="900" y="12574"/>
                <a:ext cx="560" cy="365"/>
                <a:chOff x="900" y="12574"/>
                <a:chExt cx="560" cy="365"/>
              </a:xfrm>
            </p:grpSpPr>
            <p:sp>
              <p:nvSpPr>
                <p:cNvPr id="33188" name="Rectangle 556"/>
                <p:cNvSpPr>
                  <a:spLocks noChangeArrowheads="1"/>
                </p:cNvSpPr>
                <p:nvPr/>
              </p:nvSpPr>
              <p:spPr bwMode="auto">
                <a:xfrm>
                  <a:off x="912" y="1257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28</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89" name="Rectangle 557"/>
                <p:cNvSpPr>
                  <a:spLocks noChangeArrowheads="1"/>
                </p:cNvSpPr>
                <p:nvPr/>
              </p:nvSpPr>
              <p:spPr bwMode="auto">
                <a:xfrm>
                  <a:off x="900" y="12574"/>
                  <a:ext cx="560" cy="365"/>
                </a:xfrm>
                <a:prstGeom prst="rect">
                  <a:avLst/>
                </a:prstGeom>
                <a:noFill/>
                <a:ln w="7">
                  <a:solidFill>
                    <a:srgbClr val="A0A0A0"/>
                  </a:solidFill>
                  <a:miter lim="800000"/>
                  <a:headEnd/>
                  <a:tailEnd/>
                </a:ln>
                <a:effectLst/>
              </p:spPr>
              <p:txBody>
                <a:bodyPr/>
                <a:lstStyle/>
                <a:p>
                  <a:endParaRPr lang="es-ES"/>
                </a:p>
              </p:txBody>
            </p:sp>
          </p:grpSp>
          <p:grpSp>
            <p:nvGrpSpPr>
              <p:cNvPr id="32960" name="Group 558"/>
              <p:cNvGrpSpPr>
                <a:grpSpLocks/>
              </p:cNvGrpSpPr>
              <p:nvPr/>
            </p:nvGrpSpPr>
            <p:grpSpPr bwMode="auto">
              <a:xfrm>
                <a:off x="1460" y="12574"/>
                <a:ext cx="529" cy="365"/>
                <a:chOff x="1460" y="12574"/>
                <a:chExt cx="529" cy="365"/>
              </a:xfrm>
            </p:grpSpPr>
            <p:sp>
              <p:nvSpPr>
                <p:cNvPr id="33186" name="Rectangle 559"/>
                <p:cNvSpPr>
                  <a:spLocks noChangeArrowheads="1"/>
                </p:cNvSpPr>
                <p:nvPr/>
              </p:nvSpPr>
              <p:spPr bwMode="auto">
                <a:xfrm>
                  <a:off x="1472" y="1257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87" name="Rectangle 560"/>
                <p:cNvSpPr>
                  <a:spLocks noChangeArrowheads="1"/>
                </p:cNvSpPr>
                <p:nvPr/>
              </p:nvSpPr>
              <p:spPr bwMode="auto">
                <a:xfrm>
                  <a:off x="1460" y="12574"/>
                  <a:ext cx="529" cy="365"/>
                </a:xfrm>
                <a:prstGeom prst="rect">
                  <a:avLst/>
                </a:prstGeom>
                <a:noFill/>
                <a:ln w="7">
                  <a:solidFill>
                    <a:srgbClr val="A0A0A0"/>
                  </a:solidFill>
                  <a:miter lim="800000"/>
                  <a:headEnd/>
                  <a:tailEnd/>
                </a:ln>
                <a:effectLst/>
              </p:spPr>
              <p:txBody>
                <a:bodyPr/>
                <a:lstStyle/>
                <a:p>
                  <a:endParaRPr lang="es-ES"/>
                </a:p>
              </p:txBody>
            </p:sp>
          </p:grpSp>
          <p:grpSp>
            <p:nvGrpSpPr>
              <p:cNvPr id="32961" name="Group 561"/>
              <p:cNvGrpSpPr>
                <a:grpSpLocks/>
              </p:cNvGrpSpPr>
              <p:nvPr/>
            </p:nvGrpSpPr>
            <p:grpSpPr bwMode="auto">
              <a:xfrm>
                <a:off x="1989" y="12574"/>
                <a:ext cx="529" cy="365"/>
                <a:chOff x="1989" y="12574"/>
                <a:chExt cx="529" cy="365"/>
              </a:xfrm>
            </p:grpSpPr>
            <p:sp>
              <p:nvSpPr>
                <p:cNvPr id="33184" name="Rectangle 562"/>
                <p:cNvSpPr>
                  <a:spLocks noChangeArrowheads="1"/>
                </p:cNvSpPr>
                <p:nvPr/>
              </p:nvSpPr>
              <p:spPr bwMode="auto">
                <a:xfrm>
                  <a:off x="2001" y="1257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85" name="Rectangle 563"/>
                <p:cNvSpPr>
                  <a:spLocks noChangeArrowheads="1"/>
                </p:cNvSpPr>
                <p:nvPr/>
              </p:nvSpPr>
              <p:spPr bwMode="auto">
                <a:xfrm>
                  <a:off x="1989" y="12574"/>
                  <a:ext cx="529" cy="365"/>
                </a:xfrm>
                <a:prstGeom prst="rect">
                  <a:avLst/>
                </a:prstGeom>
                <a:noFill/>
                <a:ln w="7">
                  <a:solidFill>
                    <a:srgbClr val="A0A0A0"/>
                  </a:solidFill>
                  <a:miter lim="800000"/>
                  <a:headEnd/>
                  <a:tailEnd/>
                </a:ln>
                <a:effectLst/>
              </p:spPr>
              <p:txBody>
                <a:bodyPr/>
                <a:lstStyle/>
                <a:p>
                  <a:endParaRPr lang="es-ES"/>
                </a:p>
              </p:txBody>
            </p:sp>
          </p:grpSp>
          <p:grpSp>
            <p:nvGrpSpPr>
              <p:cNvPr id="32962" name="Group 564"/>
              <p:cNvGrpSpPr>
                <a:grpSpLocks/>
              </p:cNvGrpSpPr>
              <p:nvPr/>
            </p:nvGrpSpPr>
            <p:grpSpPr bwMode="auto">
              <a:xfrm>
                <a:off x="2518" y="12574"/>
                <a:ext cx="529" cy="365"/>
                <a:chOff x="2518" y="12574"/>
                <a:chExt cx="529" cy="365"/>
              </a:xfrm>
            </p:grpSpPr>
            <p:sp>
              <p:nvSpPr>
                <p:cNvPr id="33182" name="Rectangle 565"/>
                <p:cNvSpPr>
                  <a:spLocks noChangeArrowheads="1"/>
                </p:cNvSpPr>
                <p:nvPr/>
              </p:nvSpPr>
              <p:spPr bwMode="auto">
                <a:xfrm>
                  <a:off x="2530" y="1257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83" name="Rectangle 566"/>
                <p:cNvSpPr>
                  <a:spLocks noChangeArrowheads="1"/>
                </p:cNvSpPr>
                <p:nvPr/>
              </p:nvSpPr>
              <p:spPr bwMode="auto">
                <a:xfrm>
                  <a:off x="2518" y="12574"/>
                  <a:ext cx="529" cy="365"/>
                </a:xfrm>
                <a:prstGeom prst="rect">
                  <a:avLst/>
                </a:prstGeom>
                <a:noFill/>
                <a:ln w="7">
                  <a:solidFill>
                    <a:srgbClr val="A0A0A0"/>
                  </a:solidFill>
                  <a:miter lim="800000"/>
                  <a:headEnd/>
                  <a:tailEnd/>
                </a:ln>
                <a:effectLst/>
              </p:spPr>
              <p:txBody>
                <a:bodyPr/>
                <a:lstStyle/>
                <a:p>
                  <a:endParaRPr lang="es-ES"/>
                </a:p>
              </p:txBody>
            </p:sp>
          </p:grpSp>
          <p:grpSp>
            <p:nvGrpSpPr>
              <p:cNvPr id="32963" name="Group 567"/>
              <p:cNvGrpSpPr>
                <a:grpSpLocks/>
              </p:cNvGrpSpPr>
              <p:nvPr/>
            </p:nvGrpSpPr>
            <p:grpSpPr bwMode="auto">
              <a:xfrm>
                <a:off x="3047" y="12574"/>
                <a:ext cx="529" cy="365"/>
                <a:chOff x="3047" y="12574"/>
                <a:chExt cx="529" cy="365"/>
              </a:xfrm>
            </p:grpSpPr>
            <p:sp>
              <p:nvSpPr>
                <p:cNvPr id="33180" name="Rectangle 568"/>
                <p:cNvSpPr>
                  <a:spLocks noChangeArrowheads="1"/>
                </p:cNvSpPr>
                <p:nvPr/>
              </p:nvSpPr>
              <p:spPr bwMode="auto">
                <a:xfrm>
                  <a:off x="3059" y="1257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55,6</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81" name="Rectangle 569"/>
                <p:cNvSpPr>
                  <a:spLocks noChangeArrowheads="1"/>
                </p:cNvSpPr>
                <p:nvPr/>
              </p:nvSpPr>
              <p:spPr bwMode="auto">
                <a:xfrm>
                  <a:off x="3047" y="12574"/>
                  <a:ext cx="529" cy="365"/>
                </a:xfrm>
                <a:prstGeom prst="rect">
                  <a:avLst/>
                </a:prstGeom>
                <a:noFill/>
                <a:ln w="7">
                  <a:solidFill>
                    <a:srgbClr val="A0A0A0"/>
                  </a:solidFill>
                  <a:miter lim="800000"/>
                  <a:headEnd/>
                  <a:tailEnd/>
                </a:ln>
                <a:effectLst/>
              </p:spPr>
              <p:txBody>
                <a:bodyPr/>
                <a:lstStyle/>
                <a:p>
                  <a:endParaRPr lang="es-ES"/>
                </a:p>
              </p:txBody>
            </p:sp>
          </p:grpSp>
          <p:grpSp>
            <p:nvGrpSpPr>
              <p:cNvPr id="32964" name="Group 570"/>
              <p:cNvGrpSpPr>
                <a:grpSpLocks/>
              </p:cNvGrpSpPr>
              <p:nvPr/>
            </p:nvGrpSpPr>
            <p:grpSpPr bwMode="auto">
              <a:xfrm>
                <a:off x="0" y="12939"/>
                <a:ext cx="900" cy="365"/>
                <a:chOff x="0" y="12939"/>
                <a:chExt cx="900" cy="365"/>
              </a:xfrm>
            </p:grpSpPr>
            <p:sp>
              <p:nvSpPr>
                <p:cNvPr id="33178" name="Rectangle 571"/>
                <p:cNvSpPr>
                  <a:spLocks noChangeArrowheads="1"/>
                </p:cNvSpPr>
                <p:nvPr/>
              </p:nvSpPr>
              <p:spPr bwMode="auto">
                <a:xfrm>
                  <a:off x="12" y="1293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Rozas (Las)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79" name="Rectangle 572"/>
                <p:cNvSpPr>
                  <a:spLocks noChangeArrowheads="1"/>
                </p:cNvSpPr>
                <p:nvPr/>
              </p:nvSpPr>
              <p:spPr bwMode="auto">
                <a:xfrm>
                  <a:off x="0" y="12939"/>
                  <a:ext cx="900" cy="365"/>
                </a:xfrm>
                <a:prstGeom prst="rect">
                  <a:avLst/>
                </a:prstGeom>
                <a:noFill/>
                <a:ln w="7">
                  <a:solidFill>
                    <a:srgbClr val="A0A0A0"/>
                  </a:solidFill>
                  <a:miter lim="800000"/>
                  <a:headEnd/>
                  <a:tailEnd/>
                </a:ln>
                <a:effectLst/>
              </p:spPr>
              <p:txBody>
                <a:bodyPr/>
                <a:lstStyle/>
                <a:p>
                  <a:endParaRPr lang="es-ES"/>
                </a:p>
              </p:txBody>
            </p:sp>
          </p:grpSp>
          <p:grpSp>
            <p:nvGrpSpPr>
              <p:cNvPr id="32965" name="Group 573"/>
              <p:cNvGrpSpPr>
                <a:grpSpLocks/>
              </p:cNvGrpSpPr>
              <p:nvPr/>
            </p:nvGrpSpPr>
            <p:grpSpPr bwMode="auto">
              <a:xfrm>
                <a:off x="900" y="12939"/>
                <a:ext cx="560" cy="365"/>
                <a:chOff x="900" y="12939"/>
                <a:chExt cx="560" cy="365"/>
              </a:xfrm>
            </p:grpSpPr>
            <p:sp>
              <p:nvSpPr>
                <p:cNvPr id="33176" name="Rectangle 574"/>
                <p:cNvSpPr>
                  <a:spLocks noChangeArrowheads="1"/>
                </p:cNvSpPr>
                <p:nvPr/>
              </p:nvSpPr>
              <p:spPr bwMode="auto">
                <a:xfrm>
                  <a:off x="912" y="1293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77" name="Rectangle 575"/>
                <p:cNvSpPr>
                  <a:spLocks noChangeArrowheads="1"/>
                </p:cNvSpPr>
                <p:nvPr/>
              </p:nvSpPr>
              <p:spPr bwMode="auto">
                <a:xfrm>
                  <a:off x="900" y="12939"/>
                  <a:ext cx="560" cy="365"/>
                </a:xfrm>
                <a:prstGeom prst="rect">
                  <a:avLst/>
                </a:prstGeom>
                <a:noFill/>
                <a:ln w="7">
                  <a:solidFill>
                    <a:srgbClr val="A0A0A0"/>
                  </a:solidFill>
                  <a:miter lim="800000"/>
                  <a:headEnd/>
                  <a:tailEnd/>
                </a:ln>
                <a:effectLst/>
              </p:spPr>
              <p:txBody>
                <a:bodyPr/>
                <a:lstStyle/>
                <a:p>
                  <a:endParaRPr lang="es-ES"/>
                </a:p>
              </p:txBody>
            </p:sp>
          </p:grpSp>
          <p:grpSp>
            <p:nvGrpSpPr>
              <p:cNvPr id="32966" name="Group 576"/>
              <p:cNvGrpSpPr>
                <a:grpSpLocks/>
              </p:cNvGrpSpPr>
              <p:nvPr/>
            </p:nvGrpSpPr>
            <p:grpSpPr bwMode="auto">
              <a:xfrm>
                <a:off x="1460" y="12939"/>
                <a:ext cx="529" cy="365"/>
                <a:chOff x="1460" y="12939"/>
                <a:chExt cx="529" cy="365"/>
              </a:xfrm>
            </p:grpSpPr>
            <p:sp>
              <p:nvSpPr>
                <p:cNvPr id="33174" name="Rectangle 577"/>
                <p:cNvSpPr>
                  <a:spLocks noChangeArrowheads="1"/>
                </p:cNvSpPr>
                <p:nvPr/>
              </p:nvSpPr>
              <p:spPr bwMode="auto">
                <a:xfrm>
                  <a:off x="1472" y="1293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75" name="Rectangle 578"/>
                <p:cNvSpPr>
                  <a:spLocks noChangeArrowheads="1"/>
                </p:cNvSpPr>
                <p:nvPr/>
              </p:nvSpPr>
              <p:spPr bwMode="auto">
                <a:xfrm>
                  <a:off x="1460" y="12939"/>
                  <a:ext cx="529" cy="365"/>
                </a:xfrm>
                <a:prstGeom prst="rect">
                  <a:avLst/>
                </a:prstGeom>
                <a:noFill/>
                <a:ln w="7">
                  <a:solidFill>
                    <a:srgbClr val="A0A0A0"/>
                  </a:solidFill>
                  <a:miter lim="800000"/>
                  <a:headEnd/>
                  <a:tailEnd/>
                </a:ln>
                <a:effectLst/>
              </p:spPr>
              <p:txBody>
                <a:bodyPr/>
                <a:lstStyle/>
                <a:p>
                  <a:endParaRPr lang="es-ES"/>
                </a:p>
              </p:txBody>
            </p:sp>
          </p:grpSp>
          <p:grpSp>
            <p:nvGrpSpPr>
              <p:cNvPr id="32967" name="Group 579"/>
              <p:cNvGrpSpPr>
                <a:grpSpLocks/>
              </p:cNvGrpSpPr>
              <p:nvPr/>
            </p:nvGrpSpPr>
            <p:grpSpPr bwMode="auto">
              <a:xfrm>
                <a:off x="1989" y="12939"/>
                <a:ext cx="529" cy="365"/>
                <a:chOff x="1989" y="12939"/>
                <a:chExt cx="529" cy="365"/>
              </a:xfrm>
            </p:grpSpPr>
            <p:sp>
              <p:nvSpPr>
                <p:cNvPr id="33172" name="Rectangle 580"/>
                <p:cNvSpPr>
                  <a:spLocks noChangeArrowheads="1"/>
                </p:cNvSpPr>
                <p:nvPr/>
              </p:nvSpPr>
              <p:spPr bwMode="auto">
                <a:xfrm>
                  <a:off x="2001" y="1293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73" name="Rectangle 581"/>
                <p:cNvSpPr>
                  <a:spLocks noChangeArrowheads="1"/>
                </p:cNvSpPr>
                <p:nvPr/>
              </p:nvSpPr>
              <p:spPr bwMode="auto">
                <a:xfrm>
                  <a:off x="1989" y="12939"/>
                  <a:ext cx="529" cy="365"/>
                </a:xfrm>
                <a:prstGeom prst="rect">
                  <a:avLst/>
                </a:prstGeom>
                <a:noFill/>
                <a:ln w="7">
                  <a:solidFill>
                    <a:srgbClr val="A0A0A0"/>
                  </a:solidFill>
                  <a:miter lim="800000"/>
                  <a:headEnd/>
                  <a:tailEnd/>
                </a:ln>
                <a:effectLst/>
              </p:spPr>
              <p:txBody>
                <a:bodyPr/>
                <a:lstStyle/>
                <a:p>
                  <a:endParaRPr lang="es-ES"/>
                </a:p>
              </p:txBody>
            </p:sp>
          </p:grpSp>
          <p:grpSp>
            <p:nvGrpSpPr>
              <p:cNvPr id="32968" name="Group 582"/>
              <p:cNvGrpSpPr>
                <a:grpSpLocks/>
              </p:cNvGrpSpPr>
              <p:nvPr/>
            </p:nvGrpSpPr>
            <p:grpSpPr bwMode="auto">
              <a:xfrm>
                <a:off x="2518" y="12939"/>
                <a:ext cx="529" cy="365"/>
                <a:chOff x="2518" y="12939"/>
                <a:chExt cx="529" cy="365"/>
              </a:xfrm>
            </p:grpSpPr>
            <p:sp>
              <p:nvSpPr>
                <p:cNvPr id="33170" name="Rectangle 583"/>
                <p:cNvSpPr>
                  <a:spLocks noChangeArrowheads="1"/>
                </p:cNvSpPr>
                <p:nvPr/>
              </p:nvSpPr>
              <p:spPr bwMode="auto">
                <a:xfrm>
                  <a:off x="2530" y="1293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71" name="Rectangle 584"/>
                <p:cNvSpPr>
                  <a:spLocks noChangeArrowheads="1"/>
                </p:cNvSpPr>
                <p:nvPr/>
              </p:nvSpPr>
              <p:spPr bwMode="auto">
                <a:xfrm>
                  <a:off x="2518" y="12939"/>
                  <a:ext cx="529" cy="365"/>
                </a:xfrm>
                <a:prstGeom prst="rect">
                  <a:avLst/>
                </a:prstGeom>
                <a:noFill/>
                <a:ln w="7">
                  <a:solidFill>
                    <a:srgbClr val="A0A0A0"/>
                  </a:solidFill>
                  <a:miter lim="800000"/>
                  <a:headEnd/>
                  <a:tailEnd/>
                </a:ln>
                <a:effectLst/>
              </p:spPr>
              <p:txBody>
                <a:bodyPr/>
                <a:lstStyle/>
                <a:p>
                  <a:endParaRPr lang="es-ES"/>
                </a:p>
              </p:txBody>
            </p:sp>
          </p:grpSp>
          <p:grpSp>
            <p:nvGrpSpPr>
              <p:cNvPr id="32969" name="Group 585"/>
              <p:cNvGrpSpPr>
                <a:grpSpLocks/>
              </p:cNvGrpSpPr>
              <p:nvPr/>
            </p:nvGrpSpPr>
            <p:grpSpPr bwMode="auto">
              <a:xfrm>
                <a:off x="3047" y="12939"/>
                <a:ext cx="529" cy="365"/>
                <a:chOff x="3047" y="12939"/>
                <a:chExt cx="529" cy="365"/>
              </a:xfrm>
            </p:grpSpPr>
            <p:sp>
              <p:nvSpPr>
                <p:cNvPr id="33168" name="Rectangle 586"/>
                <p:cNvSpPr>
                  <a:spLocks noChangeArrowheads="1"/>
                </p:cNvSpPr>
                <p:nvPr/>
              </p:nvSpPr>
              <p:spPr bwMode="auto">
                <a:xfrm>
                  <a:off x="3059" y="1293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69" name="Rectangle 587"/>
                <p:cNvSpPr>
                  <a:spLocks noChangeArrowheads="1"/>
                </p:cNvSpPr>
                <p:nvPr/>
              </p:nvSpPr>
              <p:spPr bwMode="auto">
                <a:xfrm>
                  <a:off x="3047" y="12939"/>
                  <a:ext cx="529" cy="365"/>
                </a:xfrm>
                <a:prstGeom prst="rect">
                  <a:avLst/>
                </a:prstGeom>
                <a:noFill/>
                <a:ln w="7">
                  <a:solidFill>
                    <a:srgbClr val="A0A0A0"/>
                  </a:solidFill>
                  <a:miter lim="800000"/>
                  <a:headEnd/>
                  <a:tailEnd/>
                </a:ln>
                <a:effectLst/>
              </p:spPr>
              <p:txBody>
                <a:bodyPr/>
                <a:lstStyle/>
                <a:p>
                  <a:endParaRPr lang="es-ES"/>
                </a:p>
              </p:txBody>
            </p:sp>
          </p:grpSp>
          <p:grpSp>
            <p:nvGrpSpPr>
              <p:cNvPr id="32970" name="Group 588"/>
              <p:cNvGrpSpPr>
                <a:grpSpLocks/>
              </p:cNvGrpSpPr>
              <p:nvPr/>
            </p:nvGrpSpPr>
            <p:grpSpPr bwMode="auto">
              <a:xfrm>
                <a:off x="0" y="13304"/>
                <a:ext cx="900" cy="365"/>
                <a:chOff x="0" y="13304"/>
                <a:chExt cx="900" cy="365"/>
              </a:xfrm>
            </p:grpSpPr>
            <p:sp>
              <p:nvSpPr>
                <p:cNvPr id="33166" name="Rectangle 589"/>
                <p:cNvSpPr>
                  <a:spLocks noChangeArrowheads="1"/>
                </p:cNvSpPr>
                <p:nvPr/>
              </p:nvSpPr>
              <p:spPr bwMode="auto">
                <a:xfrm>
                  <a:off x="12" y="1330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S.Fernando de Henares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67" name="Rectangle 590"/>
                <p:cNvSpPr>
                  <a:spLocks noChangeArrowheads="1"/>
                </p:cNvSpPr>
                <p:nvPr/>
              </p:nvSpPr>
              <p:spPr bwMode="auto">
                <a:xfrm>
                  <a:off x="0" y="13304"/>
                  <a:ext cx="900" cy="365"/>
                </a:xfrm>
                <a:prstGeom prst="rect">
                  <a:avLst/>
                </a:prstGeom>
                <a:noFill/>
                <a:ln w="7">
                  <a:solidFill>
                    <a:srgbClr val="A0A0A0"/>
                  </a:solidFill>
                  <a:miter lim="800000"/>
                  <a:headEnd/>
                  <a:tailEnd/>
                </a:ln>
                <a:effectLst/>
              </p:spPr>
              <p:txBody>
                <a:bodyPr/>
                <a:lstStyle/>
                <a:p>
                  <a:endParaRPr lang="es-ES"/>
                </a:p>
              </p:txBody>
            </p:sp>
          </p:grpSp>
          <p:grpSp>
            <p:nvGrpSpPr>
              <p:cNvPr id="32971" name="Group 591"/>
              <p:cNvGrpSpPr>
                <a:grpSpLocks/>
              </p:cNvGrpSpPr>
              <p:nvPr/>
            </p:nvGrpSpPr>
            <p:grpSpPr bwMode="auto">
              <a:xfrm>
                <a:off x="900" y="13304"/>
                <a:ext cx="560" cy="365"/>
                <a:chOff x="900" y="13304"/>
                <a:chExt cx="560" cy="365"/>
              </a:xfrm>
            </p:grpSpPr>
            <p:sp>
              <p:nvSpPr>
                <p:cNvPr id="33164" name="Rectangle 592"/>
                <p:cNvSpPr>
                  <a:spLocks noChangeArrowheads="1"/>
                </p:cNvSpPr>
                <p:nvPr/>
              </p:nvSpPr>
              <p:spPr bwMode="auto">
                <a:xfrm>
                  <a:off x="912" y="1330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65" name="Rectangle 593"/>
                <p:cNvSpPr>
                  <a:spLocks noChangeArrowheads="1"/>
                </p:cNvSpPr>
                <p:nvPr/>
              </p:nvSpPr>
              <p:spPr bwMode="auto">
                <a:xfrm>
                  <a:off x="900" y="13304"/>
                  <a:ext cx="560" cy="365"/>
                </a:xfrm>
                <a:prstGeom prst="rect">
                  <a:avLst/>
                </a:prstGeom>
                <a:noFill/>
                <a:ln w="7">
                  <a:solidFill>
                    <a:srgbClr val="A0A0A0"/>
                  </a:solidFill>
                  <a:miter lim="800000"/>
                  <a:headEnd/>
                  <a:tailEnd/>
                </a:ln>
                <a:effectLst/>
              </p:spPr>
              <p:txBody>
                <a:bodyPr/>
                <a:lstStyle/>
                <a:p>
                  <a:endParaRPr lang="es-ES"/>
                </a:p>
              </p:txBody>
            </p:sp>
          </p:grpSp>
          <p:grpSp>
            <p:nvGrpSpPr>
              <p:cNvPr id="32972" name="Group 594"/>
              <p:cNvGrpSpPr>
                <a:grpSpLocks/>
              </p:cNvGrpSpPr>
              <p:nvPr/>
            </p:nvGrpSpPr>
            <p:grpSpPr bwMode="auto">
              <a:xfrm>
                <a:off x="1460" y="13304"/>
                <a:ext cx="529" cy="365"/>
                <a:chOff x="1460" y="13304"/>
                <a:chExt cx="529" cy="365"/>
              </a:xfrm>
            </p:grpSpPr>
            <p:sp>
              <p:nvSpPr>
                <p:cNvPr id="33162" name="Rectangle 595"/>
                <p:cNvSpPr>
                  <a:spLocks noChangeArrowheads="1"/>
                </p:cNvSpPr>
                <p:nvPr/>
              </p:nvSpPr>
              <p:spPr bwMode="auto">
                <a:xfrm>
                  <a:off x="1472" y="1330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35</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63" name="Rectangle 596"/>
                <p:cNvSpPr>
                  <a:spLocks noChangeArrowheads="1"/>
                </p:cNvSpPr>
                <p:nvPr/>
              </p:nvSpPr>
              <p:spPr bwMode="auto">
                <a:xfrm>
                  <a:off x="1460" y="13304"/>
                  <a:ext cx="529" cy="365"/>
                </a:xfrm>
                <a:prstGeom prst="rect">
                  <a:avLst/>
                </a:prstGeom>
                <a:noFill/>
                <a:ln w="7">
                  <a:solidFill>
                    <a:srgbClr val="A0A0A0"/>
                  </a:solidFill>
                  <a:miter lim="800000"/>
                  <a:headEnd/>
                  <a:tailEnd/>
                </a:ln>
                <a:effectLst/>
              </p:spPr>
              <p:txBody>
                <a:bodyPr/>
                <a:lstStyle/>
                <a:p>
                  <a:endParaRPr lang="es-ES"/>
                </a:p>
              </p:txBody>
            </p:sp>
          </p:grpSp>
          <p:grpSp>
            <p:nvGrpSpPr>
              <p:cNvPr id="32973" name="Group 597"/>
              <p:cNvGrpSpPr>
                <a:grpSpLocks/>
              </p:cNvGrpSpPr>
              <p:nvPr/>
            </p:nvGrpSpPr>
            <p:grpSpPr bwMode="auto">
              <a:xfrm>
                <a:off x="1989" y="13304"/>
                <a:ext cx="529" cy="365"/>
                <a:chOff x="1989" y="13304"/>
                <a:chExt cx="529" cy="365"/>
              </a:xfrm>
            </p:grpSpPr>
            <p:sp>
              <p:nvSpPr>
                <p:cNvPr id="33160" name="Rectangle 598"/>
                <p:cNvSpPr>
                  <a:spLocks noChangeArrowheads="1"/>
                </p:cNvSpPr>
                <p:nvPr/>
              </p:nvSpPr>
              <p:spPr bwMode="auto">
                <a:xfrm>
                  <a:off x="2001" y="1330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44,0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61" name="Rectangle 599"/>
                <p:cNvSpPr>
                  <a:spLocks noChangeArrowheads="1"/>
                </p:cNvSpPr>
                <p:nvPr/>
              </p:nvSpPr>
              <p:spPr bwMode="auto">
                <a:xfrm>
                  <a:off x="1989" y="13304"/>
                  <a:ext cx="529" cy="365"/>
                </a:xfrm>
                <a:prstGeom prst="rect">
                  <a:avLst/>
                </a:prstGeom>
                <a:noFill/>
                <a:ln w="7">
                  <a:solidFill>
                    <a:srgbClr val="A0A0A0"/>
                  </a:solidFill>
                  <a:miter lim="800000"/>
                  <a:headEnd/>
                  <a:tailEnd/>
                </a:ln>
                <a:effectLst/>
              </p:spPr>
              <p:txBody>
                <a:bodyPr/>
                <a:lstStyle/>
                <a:p>
                  <a:endParaRPr lang="es-ES"/>
                </a:p>
              </p:txBody>
            </p:sp>
          </p:grpSp>
          <p:grpSp>
            <p:nvGrpSpPr>
              <p:cNvPr id="32974" name="Group 600"/>
              <p:cNvGrpSpPr>
                <a:grpSpLocks/>
              </p:cNvGrpSpPr>
              <p:nvPr/>
            </p:nvGrpSpPr>
            <p:grpSpPr bwMode="auto">
              <a:xfrm>
                <a:off x="2518" y="13304"/>
                <a:ext cx="529" cy="365"/>
                <a:chOff x="2518" y="13304"/>
                <a:chExt cx="529" cy="365"/>
              </a:xfrm>
            </p:grpSpPr>
            <p:sp>
              <p:nvSpPr>
                <p:cNvPr id="33158" name="Rectangle 601"/>
                <p:cNvSpPr>
                  <a:spLocks noChangeArrowheads="1"/>
                </p:cNvSpPr>
                <p:nvPr/>
              </p:nvSpPr>
              <p:spPr bwMode="auto">
                <a:xfrm>
                  <a:off x="2530" y="1330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59" name="Rectangle 602"/>
                <p:cNvSpPr>
                  <a:spLocks noChangeArrowheads="1"/>
                </p:cNvSpPr>
                <p:nvPr/>
              </p:nvSpPr>
              <p:spPr bwMode="auto">
                <a:xfrm>
                  <a:off x="2518" y="13304"/>
                  <a:ext cx="529" cy="365"/>
                </a:xfrm>
                <a:prstGeom prst="rect">
                  <a:avLst/>
                </a:prstGeom>
                <a:noFill/>
                <a:ln w="7">
                  <a:solidFill>
                    <a:srgbClr val="A0A0A0"/>
                  </a:solidFill>
                  <a:miter lim="800000"/>
                  <a:headEnd/>
                  <a:tailEnd/>
                </a:ln>
                <a:effectLst/>
              </p:spPr>
              <p:txBody>
                <a:bodyPr/>
                <a:lstStyle/>
                <a:p>
                  <a:endParaRPr lang="es-ES"/>
                </a:p>
              </p:txBody>
            </p:sp>
          </p:grpSp>
          <p:grpSp>
            <p:nvGrpSpPr>
              <p:cNvPr id="32975" name="Group 603"/>
              <p:cNvGrpSpPr>
                <a:grpSpLocks/>
              </p:cNvGrpSpPr>
              <p:nvPr/>
            </p:nvGrpSpPr>
            <p:grpSpPr bwMode="auto">
              <a:xfrm>
                <a:off x="3047" y="13304"/>
                <a:ext cx="529" cy="365"/>
                <a:chOff x="3047" y="13304"/>
                <a:chExt cx="529" cy="365"/>
              </a:xfrm>
            </p:grpSpPr>
            <p:sp>
              <p:nvSpPr>
                <p:cNvPr id="33156" name="Rectangle 604"/>
                <p:cNvSpPr>
                  <a:spLocks noChangeArrowheads="1"/>
                </p:cNvSpPr>
                <p:nvPr/>
              </p:nvSpPr>
              <p:spPr bwMode="auto">
                <a:xfrm>
                  <a:off x="3059" y="1330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68,2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57" name="Rectangle 605"/>
                <p:cNvSpPr>
                  <a:spLocks noChangeArrowheads="1"/>
                </p:cNvSpPr>
                <p:nvPr/>
              </p:nvSpPr>
              <p:spPr bwMode="auto">
                <a:xfrm>
                  <a:off x="3047" y="13304"/>
                  <a:ext cx="529" cy="365"/>
                </a:xfrm>
                <a:prstGeom prst="rect">
                  <a:avLst/>
                </a:prstGeom>
                <a:noFill/>
                <a:ln w="7">
                  <a:solidFill>
                    <a:srgbClr val="A0A0A0"/>
                  </a:solidFill>
                  <a:miter lim="800000"/>
                  <a:headEnd/>
                  <a:tailEnd/>
                </a:ln>
                <a:effectLst/>
              </p:spPr>
              <p:txBody>
                <a:bodyPr/>
                <a:lstStyle/>
                <a:p>
                  <a:endParaRPr lang="es-ES"/>
                </a:p>
              </p:txBody>
            </p:sp>
          </p:grpSp>
          <p:grpSp>
            <p:nvGrpSpPr>
              <p:cNvPr id="32976" name="Group 606"/>
              <p:cNvGrpSpPr>
                <a:grpSpLocks/>
              </p:cNvGrpSpPr>
              <p:nvPr/>
            </p:nvGrpSpPr>
            <p:grpSpPr bwMode="auto">
              <a:xfrm>
                <a:off x="0" y="13669"/>
                <a:ext cx="900" cy="365"/>
                <a:chOff x="0" y="13669"/>
                <a:chExt cx="900" cy="365"/>
              </a:xfrm>
            </p:grpSpPr>
            <p:sp>
              <p:nvSpPr>
                <p:cNvPr id="33154" name="Rectangle 607"/>
                <p:cNvSpPr>
                  <a:spLocks noChangeArrowheads="1"/>
                </p:cNvSpPr>
                <p:nvPr/>
              </p:nvSpPr>
              <p:spPr bwMode="auto">
                <a:xfrm>
                  <a:off x="12" y="1366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S.Sebastián de los Reyes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55" name="Rectangle 608"/>
                <p:cNvSpPr>
                  <a:spLocks noChangeArrowheads="1"/>
                </p:cNvSpPr>
                <p:nvPr/>
              </p:nvSpPr>
              <p:spPr bwMode="auto">
                <a:xfrm>
                  <a:off x="0" y="13669"/>
                  <a:ext cx="900" cy="365"/>
                </a:xfrm>
                <a:prstGeom prst="rect">
                  <a:avLst/>
                </a:prstGeom>
                <a:noFill/>
                <a:ln w="7">
                  <a:solidFill>
                    <a:srgbClr val="A0A0A0"/>
                  </a:solidFill>
                  <a:miter lim="800000"/>
                  <a:headEnd/>
                  <a:tailEnd/>
                </a:ln>
                <a:effectLst/>
              </p:spPr>
              <p:txBody>
                <a:bodyPr/>
                <a:lstStyle/>
                <a:p>
                  <a:endParaRPr lang="es-ES"/>
                </a:p>
              </p:txBody>
            </p:sp>
          </p:grpSp>
          <p:grpSp>
            <p:nvGrpSpPr>
              <p:cNvPr id="32977" name="Group 609"/>
              <p:cNvGrpSpPr>
                <a:grpSpLocks/>
              </p:cNvGrpSpPr>
              <p:nvPr/>
            </p:nvGrpSpPr>
            <p:grpSpPr bwMode="auto">
              <a:xfrm>
                <a:off x="900" y="13669"/>
                <a:ext cx="560" cy="365"/>
                <a:chOff x="900" y="13669"/>
                <a:chExt cx="560" cy="365"/>
              </a:xfrm>
            </p:grpSpPr>
            <p:sp>
              <p:nvSpPr>
                <p:cNvPr id="33152" name="Rectangle 610"/>
                <p:cNvSpPr>
                  <a:spLocks noChangeArrowheads="1"/>
                </p:cNvSpPr>
                <p:nvPr/>
              </p:nvSpPr>
              <p:spPr bwMode="auto">
                <a:xfrm>
                  <a:off x="912" y="1366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25</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53" name="Rectangle 611"/>
                <p:cNvSpPr>
                  <a:spLocks noChangeArrowheads="1"/>
                </p:cNvSpPr>
                <p:nvPr/>
              </p:nvSpPr>
              <p:spPr bwMode="auto">
                <a:xfrm>
                  <a:off x="900" y="13669"/>
                  <a:ext cx="560" cy="365"/>
                </a:xfrm>
                <a:prstGeom prst="rect">
                  <a:avLst/>
                </a:prstGeom>
                <a:noFill/>
                <a:ln w="7">
                  <a:solidFill>
                    <a:srgbClr val="A0A0A0"/>
                  </a:solidFill>
                  <a:miter lim="800000"/>
                  <a:headEnd/>
                  <a:tailEnd/>
                </a:ln>
                <a:effectLst/>
              </p:spPr>
              <p:txBody>
                <a:bodyPr/>
                <a:lstStyle/>
                <a:p>
                  <a:endParaRPr lang="es-ES"/>
                </a:p>
              </p:txBody>
            </p:sp>
          </p:grpSp>
          <p:grpSp>
            <p:nvGrpSpPr>
              <p:cNvPr id="32978" name="Group 612"/>
              <p:cNvGrpSpPr>
                <a:grpSpLocks/>
              </p:cNvGrpSpPr>
              <p:nvPr/>
            </p:nvGrpSpPr>
            <p:grpSpPr bwMode="auto">
              <a:xfrm>
                <a:off x="1460" y="13669"/>
                <a:ext cx="529" cy="365"/>
                <a:chOff x="1460" y="13669"/>
                <a:chExt cx="529" cy="365"/>
              </a:xfrm>
            </p:grpSpPr>
            <p:sp>
              <p:nvSpPr>
                <p:cNvPr id="33150" name="Rectangle 613"/>
                <p:cNvSpPr>
                  <a:spLocks noChangeArrowheads="1"/>
                </p:cNvSpPr>
                <p:nvPr/>
              </p:nvSpPr>
              <p:spPr bwMode="auto">
                <a:xfrm>
                  <a:off x="1472" y="1366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51" name="Rectangle 614"/>
                <p:cNvSpPr>
                  <a:spLocks noChangeArrowheads="1"/>
                </p:cNvSpPr>
                <p:nvPr/>
              </p:nvSpPr>
              <p:spPr bwMode="auto">
                <a:xfrm>
                  <a:off x="1460" y="13669"/>
                  <a:ext cx="529" cy="365"/>
                </a:xfrm>
                <a:prstGeom prst="rect">
                  <a:avLst/>
                </a:prstGeom>
                <a:noFill/>
                <a:ln w="7">
                  <a:solidFill>
                    <a:srgbClr val="A0A0A0"/>
                  </a:solidFill>
                  <a:miter lim="800000"/>
                  <a:headEnd/>
                  <a:tailEnd/>
                </a:ln>
                <a:effectLst/>
              </p:spPr>
              <p:txBody>
                <a:bodyPr/>
                <a:lstStyle/>
                <a:p>
                  <a:endParaRPr lang="es-ES"/>
                </a:p>
              </p:txBody>
            </p:sp>
          </p:grpSp>
          <p:grpSp>
            <p:nvGrpSpPr>
              <p:cNvPr id="32979" name="Group 615"/>
              <p:cNvGrpSpPr>
                <a:grpSpLocks/>
              </p:cNvGrpSpPr>
              <p:nvPr/>
            </p:nvGrpSpPr>
            <p:grpSpPr bwMode="auto">
              <a:xfrm>
                <a:off x="1989" y="13669"/>
                <a:ext cx="529" cy="365"/>
                <a:chOff x="1989" y="13669"/>
                <a:chExt cx="529" cy="365"/>
              </a:xfrm>
            </p:grpSpPr>
            <p:sp>
              <p:nvSpPr>
                <p:cNvPr id="33148" name="Rectangle 616"/>
                <p:cNvSpPr>
                  <a:spLocks noChangeArrowheads="1"/>
                </p:cNvSpPr>
                <p:nvPr/>
              </p:nvSpPr>
              <p:spPr bwMode="auto">
                <a:xfrm>
                  <a:off x="2001" y="1366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49" name="Rectangle 617"/>
                <p:cNvSpPr>
                  <a:spLocks noChangeArrowheads="1"/>
                </p:cNvSpPr>
                <p:nvPr/>
              </p:nvSpPr>
              <p:spPr bwMode="auto">
                <a:xfrm>
                  <a:off x="1989" y="13669"/>
                  <a:ext cx="529" cy="365"/>
                </a:xfrm>
                <a:prstGeom prst="rect">
                  <a:avLst/>
                </a:prstGeom>
                <a:noFill/>
                <a:ln w="7">
                  <a:solidFill>
                    <a:srgbClr val="A0A0A0"/>
                  </a:solidFill>
                  <a:miter lim="800000"/>
                  <a:headEnd/>
                  <a:tailEnd/>
                </a:ln>
                <a:effectLst/>
              </p:spPr>
              <p:txBody>
                <a:bodyPr/>
                <a:lstStyle/>
                <a:p>
                  <a:endParaRPr lang="es-ES"/>
                </a:p>
              </p:txBody>
            </p:sp>
          </p:grpSp>
          <p:grpSp>
            <p:nvGrpSpPr>
              <p:cNvPr id="32980" name="Group 618"/>
              <p:cNvGrpSpPr>
                <a:grpSpLocks/>
              </p:cNvGrpSpPr>
              <p:nvPr/>
            </p:nvGrpSpPr>
            <p:grpSpPr bwMode="auto">
              <a:xfrm>
                <a:off x="2518" y="13669"/>
                <a:ext cx="529" cy="365"/>
                <a:chOff x="2518" y="13669"/>
                <a:chExt cx="529" cy="365"/>
              </a:xfrm>
            </p:grpSpPr>
            <p:sp>
              <p:nvSpPr>
                <p:cNvPr id="33146" name="Rectangle 619"/>
                <p:cNvSpPr>
                  <a:spLocks noChangeArrowheads="1"/>
                </p:cNvSpPr>
                <p:nvPr/>
              </p:nvSpPr>
              <p:spPr bwMode="auto">
                <a:xfrm>
                  <a:off x="2530" y="1366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47" name="Rectangle 620"/>
                <p:cNvSpPr>
                  <a:spLocks noChangeArrowheads="1"/>
                </p:cNvSpPr>
                <p:nvPr/>
              </p:nvSpPr>
              <p:spPr bwMode="auto">
                <a:xfrm>
                  <a:off x="2518" y="13669"/>
                  <a:ext cx="529" cy="365"/>
                </a:xfrm>
                <a:prstGeom prst="rect">
                  <a:avLst/>
                </a:prstGeom>
                <a:noFill/>
                <a:ln w="7">
                  <a:solidFill>
                    <a:srgbClr val="A0A0A0"/>
                  </a:solidFill>
                  <a:miter lim="800000"/>
                  <a:headEnd/>
                  <a:tailEnd/>
                </a:ln>
                <a:effectLst/>
              </p:spPr>
              <p:txBody>
                <a:bodyPr/>
                <a:lstStyle/>
                <a:p>
                  <a:endParaRPr lang="es-ES"/>
                </a:p>
              </p:txBody>
            </p:sp>
          </p:grpSp>
          <p:grpSp>
            <p:nvGrpSpPr>
              <p:cNvPr id="32981" name="Group 621"/>
              <p:cNvGrpSpPr>
                <a:grpSpLocks/>
              </p:cNvGrpSpPr>
              <p:nvPr/>
            </p:nvGrpSpPr>
            <p:grpSpPr bwMode="auto">
              <a:xfrm>
                <a:off x="3047" y="13669"/>
                <a:ext cx="529" cy="365"/>
                <a:chOff x="3047" y="13669"/>
                <a:chExt cx="529" cy="365"/>
              </a:xfrm>
            </p:grpSpPr>
            <p:sp>
              <p:nvSpPr>
                <p:cNvPr id="33144" name="Rectangle 622"/>
                <p:cNvSpPr>
                  <a:spLocks noChangeArrowheads="1"/>
                </p:cNvSpPr>
                <p:nvPr/>
              </p:nvSpPr>
              <p:spPr bwMode="auto">
                <a:xfrm>
                  <a:off x="3059" y="1366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68,7</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45" name="Rectangle 623"/>
                <p:cNvSpPr>
                  <a:spLocks noChangeArrowheads="1"/>
                </p:cNvSpPr>
                <p:nvPr/>
              </p:nvSpPr>
              <p:spPr bwMode="auto">
                <a:xfrm>
                  <a:off x="3047" y="13669"/>
                  <a:ext cx="529" cy="365"/>
                </a:xfrm>
                <a:prstGeom prst="rect">
                  <a:avLst/>
                </a:prstGeom>
                <a:noFill/>
                <a:ln w="7">
                  <a:solidFill>
                    <a:srgbClr val="A0A0A0"/>
                  </a:solidFill>
                  <a:miter lim="800000"/>
                  <a:headEnd/>
                  <a:tailEnd/>
                </a:ln>
                <a:effectLst/>
              </p:spPr>
              <p:txBody>
                <a:bodyPr/>
                <a:lstStyle/>
                <a:p>
                  <a:endParaRPr lang="es-ES"/>
                </a:p>
              </p:txBody>
            </p:sp>
          </p:grpSp>
          <p:grpSp>
            <p:nvGrpSpPr>
              <p:cNvPr id="32982" name="Group 624"/>
              <p:cNvGrpSpPr>
                <a:grpSpLocks/>
              </p:cNvGrpSpPr>
              <p:nvPr/>
            </p:nvGrpSpPr>
            <p:grpSpPr bwMode="auto">
              <a:xfrm>
                <a:off x="0" y="14034"/>
                <a:ext cx="900" cy="365"/>
                <a:chOff x="0" y="14034"/>
                <a:chExt cx="900" cy="365"/>
              </a:xfrm>
            </p:grpSpPr>
            <p:sp>
              <p:nvSpPr>
                <p:cNvPr id="33142" name="Rectangle 625"/>
                <p:cNvSpPr>
                  <a:spLocks noChangeArrowheads="1"/>
                </p:cNvSpPr>
                <p:nvPr/>
              </p:nvSpPr>
              <p:spPr bwMode="auto">
                <a:xfrm>
                  <a:off x="12" y="1403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Sierra Norte</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43" name="Rectangle 626"/>
                <p:cNvSpPr>
                  <a:spLocks noChangeArrowheads="1"/>
                </p:cNvSpPr>
                <p:nvPr/>
              </p:nvSpPr>
              <p:spPr bwMode="auto">
                <a:xfrm>
                  <a:off x="0" y="14034"/>
                  <a:ext cx="900" cy="365"/>
                </a:xfrm>
                <a:prstGeom prst="rect">
                  <a:avLst/>
                </a:prstGeom>
                <a:noFill/>
                <a:ln w="7">
                  <a:solidFill>
                    <a:srgbClr val="A0A0A0"/>
                  </a:solidFill>
                  <a:miter lim="800000"/>
                  <a:headEnd/>
                  <a:tailEnd/>
                </a:ln>
                <a:effectLst/>
              </p:spPr>
              <p:txBody>
                <a:bodyPr/>
                <a:lstStyle/>
                <a:p>
                  <a:endParaRPr lang="es-ES"/>
                </a:p>
              </p:txBody>
            </p:sp>
          </p:grpSp>
          <p:grpSp>
            <p:nvGrpSpPr>
              <p:cNvPr id="32983" name="Group 627"/>
              <p:cNvGrpSpPr>
                <a:grpSpLocks/>
              </p:cNvGrpSpPr>
              <p:nvPr/>
            </p:nvGrpSpPr>
            <p:grpSpPr bwMode="auto">
              <a:xfrm>
                <a:off x="900" y="14034"/>
                <a:ext cx="560" cy="365"/>
                <a:chOff x="900" y="14034"/>
                <a:chExt cx="560" cy="365"/>
              </a:xfrm>
            </p:grpSpPr>
            <p:sp>
              <p:nvSpPr>
                <p:cNvPr id="33140" name="Rectangle 628"/>
                <p:cNvSpPr>
                  <a:spLocks noChangeArrowheads="1"/>
                </p:cNvSpPr>
                <p:nvPr/>
              </p:nvSpPr>
              <p:spPr bwMode="auto">
                <a:xfrm>
                  <a:off x="912" y="1403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41" name="Rectangle 629"/>
                <p:cNvSpPr>
                  <a:spLocks noChangeArrowheads="1"/>
                </p:cNvSpPr>
                <p:nvPr/>
              </p:nvSpPr>
              <p:spPr bwMode="auto">
                <a:xfrm>
                  <a:off x="900" y="14034"/>
                  <a:ext cx="560" cy="365"/>
                </a:xfrm>
                <a:prstGeom prst="rect">
                  <a:avLst/>
                </a:prstGeom>
                <a:noFill/>
                <a:ln w="7">
                  <a:solidFill>
                    <a:srgbClr val="A0A0A0"/>
                  </a:solidFill>
                  <a:miter lim="800000"/>
                  <a:headEnd/>
                  <a:tailEnd/>
                </a:ln>
                <a:effectLst/>
              </p:spPr>
              <p:txBody>
                <a:bodyPr/>
                <a:lstStyle/>
                <a:p>
                  <a:endParaRPr lang="es-ES"/>
                </a:p>
              </p:txBody>
            </p:sp>
          </p:grpSp>
          <p:grpSp>
            <p:nvGrpSpPr>
              <p:cNvPr id="32984" name="Group 630"/>
              <p:cNvGrpSpPr>
                <a:grpSpLocks/>
              </p:cNvGrpSpPr>
              <p:nvPr/>
            </p:nvGrpSpPr>
            <p:grpSpPr bwMode="auto">
              <a:xfrm>
                <a:off x="1460" y="14034"/>
                <a:ext cx="529" cy="365"/>
                <a:chOff x="1460" y="14034"/>
                <a:chExt cx="529" cy="365"/>
              </a:xfrm>
            </p:grpSpPr>
            <p:sp>
              <p:nvSpPr>
                <p:cNvPr id="33138" name="Rectangle 631"/>
                <p:cNvSpPr>
                  <a:spLocks noChangeArrowheads="1"/>
                </p:cNvSpPr>
                <p:nvPr/>
              </p:nvSpPr>
              <p:spPr bwMode="auto">
                <a:xfrm>
                  <a:off x="1472" y="1403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39" name="Rectangle 632"/>
                <p:cNvSpPr>
                  <a:spLocks noChangeArrowheads="1"/>
                </p:cNvSpPr>
                <p:nvPr/>
              </p:nvSpPr>
              <p:spPr bwMode="auto">
                <a:xfrm>
                  <a:off x="1460" y="14034"/>
                  <a:ext cx="529" cy="365"/>
                </a:xfrm>
                <a:prstGeom prst="rect">
                  <a:avLst/>
                </a:prstGeom>
                <a:noFill/>
                <a:ln w="7">
                  <a:solidFill>
                    <a:srgbClr val="A0A0A0"/>
                  </a:solidFill>
                  <a:miter lim="800000"/>
                  <a:headEnd/>
                  <a:tailEnd/>
                </a:ln>
                <a:effectLst/>
              </p:spPr>
              <p:txBody>
                <a:bodyPr/>
                <a:lstStyle/>
                <a:p>
                  <a:endParaRPr lang="es-ES"/>
                </a:p>
              </p:txBody>
            </p:sp>
          </p:grpSp>
          <p:grpSp>
            <p:nvGrpSpPr>
              <p:cNvPr id="32985" name="Group 633"/>
              <p:cNvGrpSpPr>
                <a:grpSpLocks/>
              </p:cNvGrpSpPr>
              <p:nvPr/>
            </p:nvGrpSpPr>
            <p:grpSpPr bwMode="auto">
              <a:xfrm>
                <a:off x="1989" y="14034"/>
                <a:ext cx="529" cy="365"/>
                <a:chOff x="1989" y="14034"/>
                <a:chExt cx="529" cy="365"/>
              </a:xfrm>
            </p:grpSpPr>
            <p:sp>
              <p:nvSpPr>
                <p:cNvPr id="33136" name="Rectangle 634"/>
                <p:cNvSpPr>
                  <a:spLocks noChangeArrowheads="1"/>
                </p:cNvSpPr>
                <p:nvPr/>
              </p:nvSpPr>
              <p:spPr bwMode="auto">
                <a:xfrm>
                  <a:off x="2001" y="1403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37" name="Rectangle 635"/>
                <p:cNvSpPr>
                  <a:spLocks noChangeArrowheads="1"/>
                </p:cNvSpPr>
                <p:nvPr/>
              </p:nvSpPr>
              <p:spPr bwMode="auto">
                <a:xfrm>
                  <a:off x="1989" y="14034"/>
                  <a:ext cx="529" cy="365"/>
                </a:xfrm>
                <a:prstGeom prst="rect">
                  <a:avLst/>
                </a:prstGeom>
                <a:noFill/>
                <a:ln w="7">
                  <a:solidFill>
                    <a:srgbClr val="A0A0A0"/>
                  </a:solidFill>
                  <a:miter lim="800000"/>
                  <a:headEnd/>
                  <a:tailEnd/>
                </a:ln>
                <a:effectLst/>
              </p:spPr>
              <p:txBody>
                <a:bodyPr/>
                <a:lstStyle/>
                <a:p>
                  <a:endParaRPr lang="es-ES"/>
                </a:p>
              </p:txBody>
            </p:sp>
          </p:grpSp>
          <p:grpSp>
            <p:nvGrpSpPr>
              <p:cNvPr id="32986" name="Group 636"/>
              <p:cNvGrpSpPr>
                <a:grpSpLocks/>
              </p:cNvGrpSpPr>
              <p:nvPr/>
            </p:nvGrpSpPr>
            <p:grpSpPr bwMode="auto">
              <a:xfrm>
                <a:off x="2518" y="14034"/>
                <a:ext cx="529" cy="365"/>
                <a:chOff x="2518" y="14034"/>
                <a:chExt cx="529" cy="365"/>
              </a:xfrm>
            </p:grpSpPr>
            <p:sp>
              <p:nvSpPr>
                <p:cNvPr id="33134" name="Rectangle 637"/>
                <p:cNvSpPr>
                  <a:spLocks noChangeArrowheads="1"/>
                </p:cNvSpPr>
                <p:nvPr/>
              </p:nvSpPr>
              <p:spPr bwMode="auto">
                <a:xfrm>
                  <a:off x="2530" y="1403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35" name="Rectangle 638"/>
                <p:cNvSpPr>
                  <a:spLocks noChangeArrowheads="1"/>
                </p:cNvSpPr>
                <p:nvPr/>
              </p:nvSpPr>
              <p:spPr bwMode="auto">
                <a:xfrm>
                  <a:off x="2518" y="14034"/>
                  <a:ext cx="529" cy="365"/>
                </a:xfrm>
                <a:prstGeom prst="rect">
                  <a:avLst/>
                </a:prstGeom>
                <a:noFill/>
                <a:ln w="7">
                  <a:solidFill>
                    <a:srgbClr val="A0A0A0"/>
                  </a:solidFill>
                  <a:miter lim="800000"/>
                  <a:headEnd/>
                  <a:tailEnd/>
                </a:ln>
                <a:effectLst/>
              </p:spPr>
              <p:txBody>
                <a:bodyPr/>
                <a:lstStyle/>
                <a:p>
                  <a:endParaRPr lang="es-ES"/>
                </a:p>
              </p:txBody>
            </p:sp>
          </p:grpSp>
          <p:grpSp>
            <p:nvGrpSpPr>
              <p:cNvPr id="32987" name="Group 639"/>
              <p:cNvGrpSpPr>
                <a:grpSpLocks/>
              </p:cNvGrpSpPr>
              <p:nvPr/>
            </p:nvGrpSpPr>
            <p:grpSpPr bwMode="auto">
              <a:xfrm>
                <a:off x="3047" y="14034"/>
                <a:ext cx="529" cy="365"/>
                <a:chOff x="3047" y="14034"/>
                <a:chExt cx="529" cy="365"/>
              </a:xfrm>
            </p:grpSpPr>
            <p:sp>
              <p:nvSpPr>
                <p:cNvPr id="33132" name="Rectangle 640"/>
                <p:cNvSpPr>
                  <a:spLocks noChangeArrowheads="1"/>
                </p:cNvSpPr>
                <p:nvPr/>
              </p:nvSpPr>
              <p:spPr bwMode="auto">
                <a:xfrm>
                  <a:off x="3059" y="1403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60,0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33" name="Rectangle 641"/>
                <p:cNvSpPr>
                  <a:spLocks noChangeArrowheads="1"/>
                </p:cNvSpPr>
                <p:nvPr/>
              </p:nvSpPr>
              <p:spPr bwMode="auto">
                <a:xfrm>
                  <a:off x="3047" y="14034"/>
                  <a:ext cx="529" cy="365"/>
                </a:xfrm>
                <a:prstGeom prst="rect">
                  <a:avLst/>
                </a:prstGeom>
                <a:noFill/>
                <a:ln w="7">
                  <a:solidFill>
                    <a:srgbClr val="A0A0A0"/>
                  </a:solidFill>
                  <a:miter lim="800000"/>
                  <a:headEnd/>
                  <a:tailEnd/>
                </a:ln>
                <a:effectLst/>
              </p:spPr>
              <p:txBody>
                <a:bodyPr/>
                <a:lstStyle/>
                <a:p>
                  <a:endParaRPr lang="es-ES"/>
                </a:p>
              </p:txBody>
            </p:sp>
          </p:grpSp>
          <p:grpSp>
            <p:nvGrpSpPr>
              <p:cNvPr id="32988" name="Group 642"/>
              <p:cNvGrpSpPr>
                <a:grpSpLocks/>
              </p:cNvGrpSpPr>
              <p:nvPr/>
            </p:nvGrpSpPr>
            <p:grpSpPr bwMode="auto">
              <a:xfrm>
                <a:off x="0" y="14399"/>
                <a:ext cx="900" cy="365"/>
                <a:chOff x="0" y="14399"/>
                <a:chExt cx="900" cy="365"/>
              </a:xfrm>
            </p:grpSpPr>
            <p:sp>
              <p:nvSpPr>
                <p:cNvPr id="33130" name="Rectangle 643"/>
                <p:cNvSpPr>
                  <a:spLocks noChangeArrowheads="1"/>
                </p:cNvSpPr>
                <p:nvPr/>
              </p:nvSpPr>
              <p:spPr bwMode="auto">
                <a:xfrm>
                  <a:off x="12" y="1439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Sierra Oeste</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31" name="Rectangle 644"/>
                <p:cNvSpPr>
                  <a:spLocks noChangeArrowheads="1"/>
                </p:cNvSpPr>
                <p:nvPr/>
              </p:nvSpPr>
              <p:spPr bwMode="auto">
                <a:xfrm>
                  <a:off x="0" y="14399"/>
                  <a:ext cx="900" cy="365"/>
                </a:xfrm>
                <a:prstGeom prst="rect">
                  <a:avLst/>
                </a:prstGeom>
                <a:noFill/>
                <a:ln w="7">
                  <a:solidFill>
                    <a:srgbClr val="A0A0A0"/>
                  </a:solidFill>
                  <a:miter lim="800000"/>
                  <a:headEnd/>
                  <a:tailEnd/>
                </a:ln>
                <a:effectLst/>
              </p:spPr>
              <p:txBody>
                <a:bodyPr/>
                <a:lstStyle/>
                <a:p>
                  <a:endParaRPr lang="es-ES"/>
                </a:p>
              </p:txBody>
            </p:sp>
          </p:grpSp>
          <p:grpSp>
            <p:nvGrpSpPr>
              <p:cNvPr id="32989" name="Group 645"/>
              <p:cNvGrpSpPr>
                <a:grpSpLocks/>
              </p:cNvGrpSpPr>
              <p:nvPr/>
            </p:nvGrpSpPr>
            <p:grpSpPr bwMode="auto">
              <a:xfrm>
                <a:off x="900" y="14399"/>
                <a:ext cx="560" cy="365"/>
                <a:chOff x="900" y="14399"/>
                <a:chExt cx="560" cy="365"/>
              </a:xfrm>
            </p:grpSpPr>
            <p:sp>
              <p:nvSpPr>
                <p:cNvPr id="33128" name="Rectangle 646"/>
                <p:cNvSpPr>
                  <a:spLocks noChangeArrowheads="1"/>
                </p:cNvSpPr>
                <p:nvPr/>
              </p:nvSpPr>
              <p:spPr bwMode="auto">
                <a:xfrm>
                  <a:off x="912" y="1439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26</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29" name="Rectangle 647"/>
                <p:cNvSpPr>
                  <a:spLocks noChangeArrowheads="1"/>
                </p:cNvSpPr>
                <p:nvPr/>
              </p:nvSpPr>
              <p:spPr bwMode="auto">
                <a:xfrm>
                  <a:off x="900" y="14399"/>
                  <a:ext cx="560" cy="365"/>
                </a:xfrm>
                <a:prstGeom prst="rect">
                  <a:avLst/>
                </a:prstGeom>
                <a:noFill/>
                <a:ln w="7">
                  <a:solidFill>
                    <a:srgbClr val="A0A0A0"/>
                  </a:solidFill>
                  <a:miter lim="800000"/>
                  <a:headEnd/>
                  <a:tailEnd/>
                </a:ln>
                <a:effectLst/>
              </p:spPr>
              <p:txBody>
                <a:bodyPr/>
                <a:lstStyle/>
                <a:p>
                  <a:endParaRPr lang="es-ES"/>
                </a:p>
              </p:txBody>
            </p:sp>
          </p:grpSp>
          <p:grpSp>
            <p:nvGrpSpPr>
              <p:cNvPr id="32990" name="Group 648"/>
              <p:cNvGrpSpPr>
                <a:grpSpLocks/>
              </p:cNvGrpSpPr>
              <p:nvPr/>
            </p:nvGrpSpPr>
            <p:grpSpPr bwMode="auto">
              <a:xfrm>
                <a:off x="1460" y="14399"/>
                <a:ext cx="529" cy="365"/>
                <a:chOff x="1460" y="14399"/>
                <a:chExt cx="529" cy="365"/>
              </a:xfrm>
            </p:grpSpPr>
            <p:sp>
              <p:nvSpPr>
                <p:cNvPr id="33126" name="Rectangle 649"/>
                <p:cNvSpPr>
                  <a:spLocks noChangeArrowheads="1"/>
                </p:cNvSpPr>
                <p:nvPr/>
              </p:nvSpPr>
              <p:spPr bwMode="auto">
                <a:xfrm>
                  <a:off x="1472" y="1439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27" name="Rectangle 650"/>
                <p:cNvSpPr>
                  <a:spLocks noChangeArrowheads="1"/>
                </p:cNvSpPr>
                <p:nvPr/>
              </p:nvSpPr>
              <p:spPr bwMode="auto">
                <a:xfrm>
                  <a:off x="1460" y="14399"/>
                  <a:ext cx="529" cy="365"/>
                </a:xfrm>
                <a:prstGeom prst="rect">
                  <a:avLst/>
                </a:prstGeom>
                <a:noFill/>
                <a:ln w="7">
                  <a:solidFill>
                    <a:srgbClr val="A0A0A0"/>
                  </a:solidFill>
                  <a:miter lim="800000"/>
                  <a:headEnd/>
                  <a:tailEnd/>
                </a:ln>
                <a:effectLst/>
              </p:spPr>
              <p:txBody>
                <a:bodyPr/>
                <a:lstStyle/>
                <a:p>
                  <a:endParaRPr lang="es-ES"/>
                </a:p>
              </p:txBody>
            </p:sp>
          </p:grpSp>
          <p:grpSp>
            <p:nvGrpSpPr>
              <p:cNvPr id="32991" name="Group 651"/>
              <p:cNvGrpSpPr>
                <a:grpSpLocks/>
              </p:cNvGrpSpPr>
              <p:nvPr/>
            </p:nvGrpSpPr>
            <p:grpSpPr bwMode="auto">
              <a:xfrm>
                <a:off x="1989" y="14399"/>
                <a:ext cx="529" cy="365"/>
                <a:chOff x="1989" y="14399"/>
                <a:chExt cx="529" cy="365"/>
              </a:xfrm>
            </p:grpSpPr>
            <p:sp>
              <p:nvSpPr>
                <p:cNvPr id="33124" name="Rectangle 652"/>
                <p:cNvSpPr>
                  <a:spLocks noChangeArrowheads="1"/>
                </p:cNvSpPr>
                <p:nvPr/>
              </p:nvSpPr>
              <p:spPr bwMode="auto">
                <a:xfrm>
                  <a:off x="2001" y="1439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41,7</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25" name="Rectangle 653"/>
                <p:cNvSpPr>
                  <a:spLocks noChangeArrowheads="1"/>
                </p:cNvSpPr>
                <p:nvPr/>
              </p:nvSpPr>
              <p:spPr bwMode="auto">
                <a:xfrm>
                  <a:off x="1989" y="14399"/>
                  <a:ext cx="529" cy="365"/>
                </a:xfrm>
                <a:prstGeom prst="rect">
                  <a:avLst/>
                </a:prstGeom>
                <a:noFill/>
                <a:ln w="7">
                  <a:solidFill>
                    <a:srgbClr val="A0A0A0"/>
                  </a:solidFill>
                  <a:miter lim="800000"/>
                  <a:headEnd/>
                  <a:tailEnd/>
                </a:ln>
                <a:effectLst/>
              </p:spPr>
              <p:txBody>
                <a:bodyPr/>
                <a:lstStyle/>
                <a:p>
                  <a:endParaRPr lang="es-ES"/>
                </a:p>
              </p:txBody>
            </p:sp>
          </p:grpSp>
          <p:grpSp>
            <p:nvGrpSpPr>
              <p:cNvPr id="32992" name="Group 654"/>
              <p:cNvGrpSpPr>
                <a:grpSpLocks/>
              </p:cNvGrpSpPr>
              <p:nvPr/>
            </p:nvGrpSpPr>
            <p:grpSpPr bwMode="auto">
              <a:xfrm>
                <a:off x="2518" y="14399"/>
                <a:ext cx="529" cy="365"/>
                <a:chOff x="2518" y="14399"/>
                <a:chExt cx="529" cy="365"/>
              </a:xfrm>
            </p:grpSpPr>
            <p:sp>
              <p:nvSpPr>
                <p:cNvPr id="33122" name="Rectangle 655"/>
                <p:cNvSpPr>
                  <a:spLocks noChangeArrowheads="1"/>
                </p:cNvSpPr>
                <p:nvPr/>
              </p:nvSpPr>
              <p:spPr bwMode="auto">
                <a:xfrm>
                  <a:off x="2530" y="1439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27</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23" name="Rectangle 656"/>
                <p:cNvSpPr>
                  <a:spLocks noChangeArrowheads="1"/>
                </p:cNvSpPr>
                <p:nvPr/>
              </p:nvSpPr>
              <p:spPr bwMode="auto">
                <a:xfrm>
                  <a:off x="2518" y="14399"/>
                  <a:ext cx="529" cy="365"/>
                </a:xfrm>
                <a:prstGeom prst="rect">
                  <a:avLst/>
                </a:prstGeom>
                <a:noFill/>
                <a:ln w="7">
                  <a:solidFill>
                    <a:srgbClr val="A0A0A0"/>
                  </a:solidFill>
                  <a:miter lim="800000"/>
                  <a:headEnd/>
                  <a:tailEnd/>
                </a:ln>
                <a:effectLst/>
              </p:spPr>
              <p:txBody>
                <a:bodyPr/>
                <a:lstStyle/>
                <a:p>
                  <a:endParaRPr lang="es-ES"/>
                </a:p>
              </p:txBody>
            </p:sp>
          </p:grpSp>
          <p:grpSp>
            <p:nvGrpSpPr>
              <p:cNvPr id="32993" name="Group 657"/>
              <p:cNvGrpSpPr>
                <a:grpSpLocks/>
              </p:cNvGrpSpPr>
              <p:nvPr/>
            </p:nvGrpSpPr>
            <p:grpSpPr bwMode="auto">
              <a:xfrm>
                <a:off x="3047" y="14399"/>
                <a:ext cx="529" cy="365"/>
                <a:chOff x="3047" y="14399"/>
                <a:chExt cx="529" cy="365"/>
              </a:xfrm>
            </p:grpSpPr>
            <p:sp>
              <p:nvSpPr>
                <p:cNvPr id="33120" name="Rectangle 658"/>
                <p:cNvSpPr>
                  <a:spLocks noChangeArrowheads="1"/>
                </p:cNvSpPr>
                <p:nvPr/>
              </p:nvSpPr>
              <p:spPr bwMode="auto">
                <a:xfrm>
                  <a:off x="3059" y="1439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63,5</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21" name="Rectangle 659"/>
                <p:cNvSpPr>
                  <a:spLocks noChangeArrowheads="1"/>
                </p:cNvSpPr>
                <p:nvPr/>
              </p:nvSpPr>
              <p:spPr bwMode="auto">
                <a:xfrm>
                  <a:off x="3047" y="14399"/>
                  <a:ext cx="529" cy="365"/>
                </a:xfrm>
                <a:prstGeom prst="rect">
                  <a:avLst/>
                </a:prstGeom>
                <a:noFill/>
                <a:ln w="7">
                  <a:solidFill>
                    <a:srgbClr val="A0A0A0"/>
                  </a:solidFill>
                  <a:miter lim="800000"/>
                  <a:headEnd/>
                  <a:tailEnd/>
                </a:ln>
                <a:effectLst/>
              </p:spPr>
              <p:txBody>
                <a:bodyPr/>
                <a:lstStyle/>
                <a:p>
                  <a:endParaRPr lang="es-ES"/>
                </a:p>
              </p:txBody>
            </p:sp>
          </p:grpSp>
          <p:grpSp>
            <p:nvGrpSpPr>
              <p:cNvPr id="32994" name="Group 660"/>
              <p:cNvGrpSpPr>
                <a:grpSpLocks/>
              </p:cNvGrpSpPr>
              <p:nvPr/>
            </p:nvGrpSpPr>
            <p:grpSpPr bwMode="auto">
              <a:xfrm>
                <a:off x="0" y="14764"/>
                <a:ext cx="900" cy="365"/>
                <a:chOff x="0" y="14764"/>
                <a:chExt cx="900" cy="365"/>
              </a:xfrm>
            </p:grpSpPr>
            <p:sp>
              <p:nvSpPr>
                <p:cNvPr id="33118" name="Rectangle 661"/>
                <p:cNvSpPr>
                  <a:spLocks noChangeArrowheads="1"/>
                </p:cNvSpPr>
                <p:nvPr/>
              </p:nvSpPr>
              <p:spPr bwMode="auto">
                <a:xfrm>
                  <a:off x="12" y="1476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Suroeste</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19" name="Rectangle 662"/>
                <p:cNvSpPr>
                  <a:spLocks noChangeArrowheads="1"/>
                </p:cNvSpPr>
                <p:nvPr/>
              </p:nvSpPr>
              <p:spPr bwMode="auto">
                <a:xfrm>
                  <a:off x="0" y="14764"/>
                  <a:ext cx="900" cy="365"/>
                </a:xfrm>
                <a:prstGeom prst="rect">
                  <a:avLst/>
                </a:prstGeom>
                <a:noFill/>
                <a:ln w="7">
                  <a:solidFill>
                    <a:srgbClr val="A0A0A0"/>
                  </a:solidFill>
                  <a:miter lim="800000"/>
                  <a:headEnd/>
                  <a:tailEnd/>
                </a:ln>
                <a:effectLst/>
              </p:spPr>
              <p:txBody>
                <a:bodyPr/>
                <a:lstStyle/>
                <a:p>
                  <a:endParaRPr lang="es-ES"/>
                </a:p>
              </p:txBody>
            </p:sp>
          </p:grpSp>
          <p:grpSp>
            <p:nvGrpSpPr>
              <p:cNvPr id="32995" name="Group 663"/>
              <p:cNvGrpSpPr>
                <a:grpSpLocks/>
              </p:cNvGrpSpPr>
              <p:nvPr/>
            </p:nvGrpSpPr>
            <p:grpSpPr bwMode="auto">
              <a:xfrm>
                <a:off x="900" y="14764"/>
                <a:ext cx="560" cy="365"/>
                <a:chOff x="900" y="14764"/>
                <a:chExt cx="560" cy="365"/>
              </a:xfrm>
            </p:grpSpPr>
            <p:sp>
              <p:nvSpPr>
                <p:cNvPr id="33116" name="Rectangle 664"/>
                <p:cNvSpPr>
                  <a:spLocks noChangeArrowheads="1"/>
                </p:cNvSpPr>
                <p:nvPr/>
              </p:nvSpPr>
              <p:spPr bwMode="auto">
                <a:xfrm>
                  <a:off x="912" y="1476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17" name="Rectangle 665"/>
                <p:cNvSpPr>
                  <a:spLocks noChangeArrowheads="1"/>
                </p:cNvSpPr>
                <p:nvPr/>
              </p:nvSpPr>
              <p:spPr bwMode="auto">
                <a:xfrm>
                  <a:off x="900" y="14764"/>
                  <a:ext cx="560" cy="365"/>
                </a:xfrm>
                <a:prstGeom prst="rect">
                  <a:avLst/>
                </a:prstGeom>
                <a:noFill/>
                <a:ln w="7">
                  <a:solidFill>
                    <a:srgbClr val="A0A0A0"/>
                  </a:solidFill>
                  <a:miter lim="800000"/>
                  <a:headEnd/>
                  <a:tailEnd/>
                </a:ln>
                <a:effectLst/>
              </p:spPr>
              <p:txBody>
                <a:bodyPr/>
                <a:lstStyle/>
                <a:p>
                  <a:endParaRPr lang="es-ES"/>
                </a:p>
              </p:txBody>
            </p:sp>
          </p:grpSp>
          <p:grpSp>
            <p:nvGrpSpPr>
              <p:cNvPr id="32996" name="Group 666"/>
              <p:cNvGrpSpPr>
                <a:grpSpLocks/>
              </p:cNvGrpSpPr>
              <p:nvPr/>
            </p:nvGrpSpPr>
            <p:grpSpPr bwMode="auto">
              <a:xfrm>
                <a:off x="1460" y="14764"/>
                <a:ext cx="529" cy="365"/>
                <a:chOff x="1460" y="14764"/>
                <a:chExt cx="529" cy="365"/>
              </a:xfrm>
            </p:grpSpPr>
            <p:sp>
              <p:nvSpPr>
                <p:cNvPr id="33114" name="Rectangle 667"/>
                <p:cNvSpPr>
                  <a:spLocks noChangeArrowheads="1"/>
                </p:cNvSpPr>
                <p:nvPr/>
              </p:nvSpPr>
              <p:spPr bwMode="auto">
                <a:xfrm>
                  <a:off x="1472" y="1476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15" name="Rectangle 668"/>
                <p:cNvSpPr>
                  <a:spLocks noChangeArrowheads="1"/>
                </p:cNvSpPr>
                <p:nvPr/>
              </p:nvSpPr>
              <p:spPr bwMode="auto">
                <a:xfrm>
                  <a:off x="1460" y="14764"/>
                  <a:ext cx="529" cy="365"/>
                </a:xfrm>
                <a:prstGeom prst="rect">
                  <a:avLst/>
                </a:prstGeom>
                <a:noFill/>
                <a:ln w="7">
                  <a:solidFill>
                    <a:srgbClr val="A0A0A0"/>
                  </a:solidFill>
                  <a:miter lim="800000"/>
                  <a:headEnd/>
                  <a:tailEnd/>
                </a:ln>
                <a:effectLst/>
              </p:spPr>
              <p:txBody>
                <a:bodyPr/>
                <a:lstStyle/>
                <a:p>
                  <a:endParaRPr lang="es-ES"/>
                </a:p>
              </p:txBody>
            </p:sp>
          </p:grpSp>
          <p:grpSp>
            <p:nvGrpSpPr>
              <p:cNvPr id="32997" name="Group 669"/>
              <p:cNvGrpSpPr>
                <a:grpSpLocks/>
              </p:cNvGrpSpPr>
              <p:nvPr/>
            </p:nvGrpSpPr>
            <p:grpSpPr bwMode="auto">
              <a:xfrm>
                <a:off x="1989" y="14764"/>
                <a:ext cx="529" cy="365"/>
                <a:chOff x="1989" y="14764"/>
                <a:chExt cx="529" cy="365"/>
              </a:xfrm>
            </p:grpSpPr>
            <p:sp>
              <p:nvSpPr>
                <p:cNvPr id="33112" name="Rectangle 670"/>
                <p:cNvSpPr>
                  <a:spLocks noChangeArrowheads="1"/>
                </p:cNvSpPr>
                <p:nvPr/>
              </p:nvSpPr>
              <p:spPr bwMode="auto">
                <a:xfrm>
                  <a:off x="2001" y="1476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49,3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13" name="Rectangle 671"/>
                <p:cNvSpPr>
                  <a:spLocks noChangeArrowheads="1"/>
                </p:cNvSpPr>
                <p:nvPr/>
              </p:nvSpPr>
              <p:spPr bwMode="auto">
                <a:xfrm>
                  <a:off x="1989" y="14764"/>
                  <a:ext cx="529" cy="365"/>
                </a:xfrm>
                <a:prstGeom prst="rect">
                  <a:avLst/>
                </a:prstGeom>
                <a:noFill/>
                <a:ln w="7">
                  <a:solidFill>
                    <a:srgbClr val="A0A0A0"/>
                  </a:solidFill>
                  <a:miter lim="800000"/>
                  <a:headEnd/>
                  <a:tailEnd/>
                </a:ln>
                <a:effectLst/>
              </p:spPr>
              <p:txBody>
                <a:bodyPr/>
                <a:lstStyle/>
                <a:p>
                  <a:endParaRPr lang="es-ES"/>
                </a:p>
              </p:txBody>
            </p:sp>
          </p:grpSp>
          <p:grpSp>
            <p:nvGrpSpPr>
              <p:cNvPr id="32998" name="Group 672"/>
              <p:cNvGrpSpPr>
                <a:grpSpLocks/>
              </p:cNvGrpSpPr>
              <p:nvPr/>
            </p:nvGrpSpPr>
            <p:grpSpPr bwMode="auto">
              <a:xfrm>
                <a:off x="2518" y="14764"/>
                <a:ext cx="529" cy="365"/>
                <a:chOff x="2518" y="14764"/>
                <a:chExt cx="529" cy="365"/>
              </a:xfrm>
            </p:grpSpPr>
            <p:sp>
              <p:nvSpPr>
                <p:cNvPr id="33110" name="Rectangle 673"/>
                <p:cNvSpPr>
                  <a:spLocks noChangeArrowheads="1"/>
                </p:cNvSpPr>
                <p:nvPr/>
              </p:nvSpPr>
              <p:spPr bwMode="auto">
                <a:xfrm>
                  <a:off x="2530" y="1476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11" name="Rectangle 674"/>
                <p:cNvSpPr>
                  <a:spLocks noChangeArrowheads="1"/>
                </p:cNvSpPr>
                <p:nvPr/>
              </p:nvSpPr>
              <p:spPr bwMode="auto">
                <a:xfrm>
                  <a:off x="2518" y="14764"/>
                  <a:ext cx="529" cy="365"/>
                </a:xfrm>
                <a:prstGeom prst="rect">
                  <a:avLst/>
                </a:prstGeom>
                <a:noFill/>
                <a:ln w="7">
                  <a:solidFill>
                    <a:srgbClr val="A0A0A0"/>
                  </a:solidFill>
                  <a:miter lim="800000"/>
                  <a:headEnd/>
                  <a:tailEnd/>
                </a:ln>
                <a:effectLst/>
              </p:spPr>
              <p:txBody>
                <a:bodyPr/>
                <a:lstStyle/>
                <a:p>
                  <a:endParaRPr lang="es-ES"/>
                </a:p>
              </p:txBody>
            </p:sp>
          </p:grpSp>
          <p:grpSp>
            <p:nvGrpSpPr>
              <p:cNvPr id="32999" name="Group 675"/>
              <p:cNvGrpSpPr>
                <a:grpSpLocks/>
              </p:cNvGrpSpPr>
              <p:nvPr/>
            </p:nvGrpSpPr>
            <p:grpSpPr bwMode="auto">
              <a:xfrm>
                <a:off x="3047" y="14764"/>
                <a:ext cx="529" cy="365"/>
                <a:chOff x="3047" y="14764"/>
                <a:chExt cx="529" cy="365"/>
              </a:xfrm>
            </p:grpSpPr>
            <p:sp>
              <p:nvSpPr>
                <p:cNvPr id="33108" name="Rectangle 676"/>
                <p:cNvSpPr>
                  <a:spLocks noChangeArrowheads="1"/>
                </p:cNvSpPr>
                <p:nvPr/>
              </p:nvSpPr>
              <p:spPr bwMode="auto">
                <a:xfrm>
                  <a:off x="3059" y="1476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75,0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09" name="Rectangle 677"/>
                <p:cNvSpPr>
                  <a:spLocks noChangeArrowheads="1"/>
                </p:cNvSpPr>
                <p:nvPr/>
              </p:nvSpPr>
              <p:spPr bwMode="auto">
                <a:xfrm>
                  <a:off x="3047" y="14764"/>
                  <a:ext cx="529" cy="365"/>
                </a:xfrm>
                <a:prstGeom prst="rect">
                  <a:avLst/>
                </a:prstGeom>
                <a:noFill/>
                <a:ln w="7">
                  <a:solidFill>
                    <a:srgbClr val="A0A0A0"/>
                  </a:solidFill>
                  <a:miter lim="800000"/>
                  <a:headEnd/>
                  <a:tailEnd/>
                </a:ln>
                <a:effectLst/>
              </p:spPr>
              <p:txBody>
                <a:bodyPr/>
                <a:lstStyle/>
                <a:p>
                  <a:endParaRPr lang="es-ES"/>
                </a:p>
              </p:txBody>
            </p:sp>
          </p:grpSp>
          <p:grpSp>
            <p:nvGrpSpPr>
              <p:cNvPr id="33000" name="Group 678"/>
              <p:cNvGrpSpPr>
                <a:grpSpLocks/>
              </p:cNvGrpSpPr>
              <p:nvPr/>
            </p:nvGrpSpPr>
            <p:grpSpPr bwMode="auto">
              <a:xfrm>
                <a:off x="0" y="15129"/>
                <a:ext cx="900" cy="365"/>
                <a:chOff x="0" y="15129"/>
                <a:chExt cx="900" cy="365"/>
              </a:xfrm>
            </p:grpSpPr>
            <p:sp>
              <p:nvSpPr>
                <p:cNvPr id="33106" name="Rectangle 679"/>
                <p:cNvSpPr>
                  <a:spLocks noChangeArrowheads="1"/>
                </p:cNvSpPr>
                <p:nvPr/>
              </p:nvSpPr>
              <p:spPr bwMode="auto">
                <a:xfrm>
                  <a:off x="12" y="1512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T.H.A.M.</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07" name="Rectangle 680"/>
                <p:cNvSpPr>
                  <a:spLocks noChangeArrowheads="1"/>
                </p:cNvSpPr>
                <p:nvPr/>
              </p:nvSpPr>
              <p:spPr bwMode="auto">
                <a:xfrm>
                  <a:off x="0" y="15129"/>
                  <a:ext cx="900" cy="365"/>
                </a:xfrm>
                <a:prstGeom prst="rect">
                  <a:avLst/>
                </a:prstGeom>
                <a:noFill/>
                <a:ln w="7">
                  <a:solidFill>
                    <a:srgbClr val="A0A0A0"/>
                  </a:solidFill>
                  <a:miter lim="800000"/>
                  <a:headEnd/>
                  <a:tailEnd/>
                </a:ln>
                <a:effectLst/>
              </p:spPr>
              <p:txBody>
                <a:bodyPr/>
                <a:lstStyle/>
                <a:p>
                  <a:endParaRPr lang="es-ES"/>
                </a:p>
              </p:txBody>
            </p:sp>
          </p:grpSp>
          <p:grpSp>
            <p:nvGrpSpPr>
              <p:cNvPr id="33001" name="Group 681"/>
              <p:cNvGrpSpPr>
                <a:grpSpLocks/>
              </p:cNvGrpSpPr>
              <p:nvPr/>
            </p:nvGrpSpPr>
            <p:grpSpPr bwMode="auto">
              <a:xfrm>
                <a:off x="900" y="15129"/>
                <a:ext cx="560" cy="365"/>
                <a:chOff x="900" y="15129"/>
                <a:chExt cx="560" cy="365"/>
              </a:xfrm>
            </p:grpSpPr>
            <p:sp>
              <p:nvSpPr>
                <p:cNvPr id="33104" name="Rectangle 682"/>
                <p:cNvSpPr>
                  <a:spLocks noChangeArrowheads="1"/>
                </p:cNvSpPr>
                <p:nvPr/>
              </p:nvSpPr>
              <p:spPr bwMode="auto">
                <a:xfrm>
                  <a:off x="912" y="1512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26</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05" name="Rectangle 683"/>
                <p:cNvSpPr>
                  <a:spLocks noChangeArrowheads="1"/>
                </p:cNvSpPr>
                <p:nvPr/>
              </p:nvSpPr>
              <p:spPr bwMode="auto">
                <a:xfrm>
                  <a:off x="900" y="15129"/>
                  <a:ext cx="560" cy="365"/>
                </a:xfrm>
                <a:prstGeom prst="rect">
                  <a:avLst/>
                </a:prstGeom>
                <a:noFill/>
                <a:ln w="7">
                  <a:solidFill>
                    <a:srgbClr val="A0A0A0"/>
                  </a:solidFill>
                  <a:miter lim="800000"/>
                  <a:headEnd/>
                  <a:tailEnd/>
                </a:ln>
                <a:effectLst/>
              </p:spPr>
              <p:txBody>
                <a:bodyPr/>
                <a:lstStyle/>
                <a:p>
                  <a:endParaRPr lang="es-ES"/>
                </a:p>
              </p:txBody>
            </p:sp>
          </p:grpSp>
          <p:grpSp>
            <p:nvGrpSpPr>
              <p:cNvPr id="33002" name="Group 684"/>
              <p:cNvGrpSpPr>
                <a:grpSpLocks/>
              </p:cNvGrpSpPr>
              <p:nvPr/>
            </p:nvGrpSpPr>
            <p:grpSpPr bwMode="auto">
              <a:xfrm>
                <a:off x="1460" y="15129"/>
                <a:ext cx="529" cy="365"/>
                <a:chOff x="1460" y="15129"/>
                <a:chExt cx="529" cy="365"/>
              </a:xfrm>
            </p:grpSpPr>
            <p:sp>
              <p:nvSpPr>
                <p:cNvPr id="33102" name="Rectangle 685"/>
                <p:cNvSpPr>
                  <a:spLocks noChangeArrowheads="1"/>
                </p:cNvSpPr>
                <p:nvPr/>
              </p:nvSpPr>
              <p:spPr bwMode="auto">
                <a:xfrm>
                  <a:off x="1472" y="1512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03" name="Rectangle 686"/>
                <p:cNvSpPr>
                  <a:spLocks noChangeArrowheads="1"/>
                </p:cNvSpPr>
                <p:nvPr/>
              </p:nvSpPr>
              <p:spPr bwMode="auto">
                <a:xfrm>
                  <a:off x="1460" y="15129"/>
                  <a:ext cx="529" cy="365"/>
                </a:xfrm>
                <a:prstGeom prst="rect">
                  <a:avLst/>
                </a:prstGeom>
                <a:noFill/>
                <a:ln w="7">
                  <a:solidFill>
                    <a:srgbClr val="A0A0A0"/>
                  </a:solidFill>
                  <a:miter lim="800000"/>
                  <a:headEnd/>
                  <a:tailEnd/>
                </a:ln>
                <a:effectLst/>
              </p:spPr>
              <p:txBody>
                <a:bodyPr/>
                <a:lstStyle/>
                <a:p>
                  <a:endParaRPr lang="es-ES"/>
                </a:p>
              </p:txBody>
            </p:sp>
          </p:grpSp>
          <p:grpSp>
            <p:nvGrpSpPr>
              <p:cNvPr id="33003" name="Group 687"/>
              <p:cNvGrpSpPr>
                <a:grpSpLocks/>
              </p:cNvGrpSpPr>
              <p:nvPr/>
            </p:nvGrpSpPr>
            <p:grpSpPr bwMode="auto">
              <a:xfrm>
                <a:off x="1989" y="15129"/>
                <a:ext cx="529" cy="365"/>
                <a:chOff x="1989" y="15129"/>
                <a:chExt cx="529" cy="365"/>
              </a:xfrm>
            </p:grpSpPr>
            <p:sp>
              <p:nvSpPr>
                <p:cNvPr id="33100" name="Rectangle 688"/>
                <p:cNvSpPr>
                  <a:spLocks noChangeArrowheads="1"/>
                </p:cNvSpPr>
                <p:nvPr/>
              </p:nvSpPr>
              <p:spPr bwMode="auto">
                <a:xfrm>
                  <a:off x="2001" y="1512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101" name="Rectangle 689"/>
                <p:cNvSpPr>
                  <a:spLocks noChangeArrowheads="1"/>
                </p:cNvSpPr>
                <p:nvPr/>
              </p:nvSpPr>
              <p:spPr bwMode="auto">
                <a:xfrm>
                  <a:off x="1989" y="15129"/>
                  <a:ext cx="529" cy="365"/>
                </a:xfrm>
                <a:prstGeom prst="rect">
                  <a:avLst/>
                </a:prstGeom>
                <a:noFill/>
                <a:ln w="7">
                  <a:solidFill>
                    <a:srgbClr val="A0A0A0"/>
                  </a:solidFill>
                  <a:miter lim="800000"/>
                  <a:headEnd/>
                  <a:tailEnd/>
                </a:ln>
                <a:effectLst/>
              </p:spPr>
              <p:txBody>
                <a:bodyPr/>
                <a:lstStyle/>
                <a:p>
                  <a:endParaRPr lang="es-ES"/>
                </a:p>
              </p:txBody>
            </p:sp>
          </p:grpSp>
          <p:grpSp>
            <p:nvGrpSpPr>
              <p:cNvPr id="33004" name="Group 690"/>
              <p:cNvGrpSpPr>
                <a:grpSpLocks/>
              </p:cNvGrpSpPr>
              <p:nvPr/>
            </p:nvGrpSpPr>
            <p:grpSpPr bwMode="auto">
              <a:xfrm>
                <a:off x="2518" y="15129"/>
                <a:ext cx="529" cy="365"/>
                <a:chOff x="2518" y="15129"/>
                <a:chExt cx="529" cy="365"/>
              </a:xfrm>
            </p:grpSpPr>
            <p:sp>
              <p:nvSpPr>
                <p:cNvPr id="33098" name="Rectangle 691"/>
                <p:cNvSpPr>
                  <a:spLocks noChangeArrowheads="1"/>
                </p:cNvSpPr>
                <p:nvPr/>
              </p:nvSpPr>
              <p:spPr bwMode="auto">
                <a:xfrm>
                  <a:off x="2530" y="1512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99" name="Rectangle 692"/>
                <p:cNvSpPr>
                  <a:spLocks noChangeArrowheads="1"/>
                </p:cNvSpPr>
                <p:nvPr/>
              </p:nvSpPr>
              <p:spPr bwMode="auto">
                <a:xfrm>
                  <a:off x="2518" y="15129"/>
                  <a:ext cx="529" cy="365"/>
                </a:xfrm>
                <a:prstGeom prst="rect">
                  <a:avLst/>
                </a:prstGeom>
                <a:noFill/>
                <a:ln w="7">
                  <a:solidFill>
                    <a:srgbClr val="A0A0A0"/>
                  </a:solidFill>
                  <a:miter lim="800000"/>
                  <a:headEnd/>
                  <a:tailEnd/>
                </a:ln>
                <a:effectLst/>
              </p:spPr>
              <p:txBody>
                <a:bodyPr/>
                <a:lstStyle/>
                <a:p>
                  <a:endParaRPr lang="es-ES"/>
                </a:p>
              </p:txBody>
            </p:sp>
          </p:grpSp>
          <p:grpSp>
            <p:nvGrpSpPr>
              <p:cNvPr id="33005" name="Group 693"/>
              <p:cNvGrpSpPr>
                <a:grpSpLocks/>
              </p:cNvGrpSpPr>
              <p:nvPr/>
            </p:nvGrpSpPr>
            <p:grpSpPr bwMode="auto">
              <a:xfrm>
                <a:off x="3047" y="15129"/>
                <a:ext cx="529" cy="365"/>
                <a:chOff x="3047" y="15129"/>
                <a:chExt cx="529" cy="365"/>
              </a:xfrm>
            </p:grpSpPr>
            <p:sp>
              <p:nvSpPr>
                <p:cNvPr id="33096" name="Rectangle 694"/>
                <p:cNvSpPr>
                  <a:spLocks noChangeArrowheads="1"/>
                </p:cNvSpPr>
                <p:nvPr/>
              </p:nvSpPr>
              <p:spPr bwMode="auto">
                <a:xfrm>
                  <a:off x="3059" y="1512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78,0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97" name="Rectangle 695"/>
                <p:cNvSpPr>
                  <a:spLocks noChangeArrowheads="1"/>
                </p:cNvSpPr>
                <p:nvPr/>
              </p:nvSpPr>
              <p:spPr bwMode="auto">
                <a:xfrm>
                  <a:off x="3047" y="15129"/>
                  <a:ext cx="529" cy="365"/>
                </a:xfrm>
                <a:prstGeom prst="rect">
                  <a:avLst/>
                </a:prstGeom>
                <a:noFill/>
                <a:ln w="7">
                  <a:solidFill>
                    <a:srgbClr val="A0A0A0"/>
                  </a:solidFill>
                  <a:miter lim="800000"/>
                  <a:headEnd/>
                  <a:tailEnd/>
                </a:ln>
                <a:effectLst/>
              </p:spPr>
              <p:txBody>
                <a:bodyPr/>
                <a:lstStyle/>
                <a:p>
                  <a:endParaRPr lang="es-ES"/>
                </a:p>
              </p:txBody>
            </p:sp>
          </p:grpSp>
          <p:grpSp>
            <p:nvGrpSpPr>
              <p:cNvPr id="33006" name="Group 696"/>
              <p:cNvGrpSpPr>
                <a:grpSpLocks/>
              </p:cNvGrpSpPr>
              <p:nvPr/>
            </p:nvGrpSpPr>
            <p:grpSpPr bwMode="auto">
              <a:xfrm>
                <a:off x="0" y="15494"/>
                <a:ext cx="900" cy="365"/>
                <a:chOff x="0" y="15494"/>
                <a:chExt cx="900" cy="365"/>
              </a:xfrm>
            </p:grpSpPr>
            <p:sp>
              <p:nvSpPr>
                <p:cNvPr id="33094" name="Rectangle 697"/>
                <p:cNvSpPr>
                  <a:spLocks noChangeArrowheads="1"/>
                </p:cNvSpPr>
                <p:nvPr/>
              </p:nvSpPr>
              <p:spPr bwMode="auto">
                <a:xfrm>
                  <a:off x="12" y="1549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Torrejón de Ardoz</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95" name="Rectangle 698"/>
                <p:cNvSpPr>
                  <a:spLocks noChangeArrowheads="1"/>
                </p:cNvSpPr>
                <p:nvPr/>
              </p:nvSpPr>
              <p:spPr bwMode="auto">
                <a:xfrm>
                  <a:off x="0" y="15494"/>
                  <a:ext cx="900" cy="365"/>
                </a:xfrm>
                <a:prstGeom prst="rect">
                  <a:avLst/>
                </a:prstGeom>
                <a:noFill/>
                <a:ln w="7">
                  <a:solidFill>
                    <a:srgbClr val="A0A0A0"/>
                  </a:solidFill>
                  <a:miter lim="800000"/>
                  <a:headEnd/>
                  <a:tailEnd/>
                </a:ln>
                <a:effectLst/>
              </p:spPr>
              <p:txBody>
                <a:bodyPr/>
                <a:lstStyle/>
                <a:p>
                  <a:endParaRPr lang="es-ES"/>
                </a:p>
              </p:txBody>
            </p:sp>
          </p:grpSp>
          <p:grpSp>
            <p:nvGrpSpPr>
              <p:cNvPr id="33007" name="Group 699"/>
              <p:cNvGrpSpPr>
                <a:grpSpLocks/>
              </p:cNvGrpSpPr>
              <p:nvPr/>
            </p:nvGrpSpPr>
            <p:grpSpPr bwMode="auto">
              <a:xfrm>
                <a:off x="900" y="15494"/>
                <a:ext cx="560" cy="365"/>
                <a:chOff x="900" y="15494"/>
                <a:chExt cx="560" cy="365"/>
              </a:xfrm>
            </p:grpSpPr>
            <p:sp>
              <p:nvSpPr>
                <p:cNvPr id="33092" name="Rectangle 700"/>
                <p:cNvSpPr>
                  <a:spLocks noChangeArrowheads="1"/>
                </p:cNvSpPr>
                <p:nvPr/>
              </p:nvSpPr>
              <p:spPr bwMode="auto">
                <a:xfrm>
                  <a:off x="912" y="1549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26</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93" name="Rectangle 701"/>
                <p:cNvSpPr>
                  <a:spLocks noChangeArrowheads="1"/>
                </p:cNvSpPr>
                <p:nvPr/>
              </p:nvSpPr>
              <p:spPr bwMode="auto">
                <a:xfrm>
                  <a:off x="900" y="15494"/>
                  <a:ext cx="560" cy="365"/>
                </a:xfrm>
                <a:prstGeom prst="rect">
                  <a:avLst/>
                </a:prstGeom>
                <a:noFill/>
                <a:ln w="7">
                  <a:solidFill>
                    <a:srgbClr val="A0A0A0"/>
                  </a:solidFill>
                  <a:miter lim="800000"/>
                  <a:headEnd/>
                  <a:tailEnd/>
                </a:ln>
                <a:effectLst/>
              </p:spPr>
              <p:txBody>
                <a:bodyPr/>
                <a:lstStyle/>
                <a:p>
                  <a:endParaRPr lang="es-ES"/>
                </a:p>
              </p:txBody>
            </p:sp>
          </p:grpSp>
          <p:grpSp>
            <p:nvGrpSpPr>
              <p:cNvPr id="33008" name="Group 702"/>
              <p:cNvGrpSpPr>
                <a:grpSpLocks/>
              </p:cNvGrpSpPr>
              <p:nvPr/>
            </p:nvGrpSpPr>
            <p:grpSpPr bwMode="auto">
              <a:xfrm>
                <a:off x="1460" y="15494"/>
                <a:ext cx="529" cy="365"/>
                <a:chOff x="1460" y="15494"/>
                <a:chExt cx="529" cy="365"/>
              </a:xfrm>
            </p:grpSpPr>
            <p:sp>
              <p:nvSpPr>
                <p:cNvPr id="33090" name="Rectangle 703"/>
                <p:cNvSpPr>
                  <a:spLocks noChangeArrowheads="1"/>
                </p:cNvSpPr>
                <p:nvPr/>
              </p:nvSpPr>
              <p:spPr bwMode="auto">
                <a:xfrm>
                  <a:off x="1472" y="1549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91" name="Rectangle 704"/>
                <p:cNvSpPr>
                  <a:spLocks noChangeArrowheads="1"/>
                </p:cNvSpPr>
                <p:nvPr/>
              </p:nvSpPr>
              <p:spPr bwMode="auto">
                <a:xfrm>
                  <a:off x="1460" y="15494"/>
                  <a:ext cx="529" cy="365"/>
                </a:xfrm>
                <a:prstGeom prst="rect">
                  <a:avLst/>
                </a:prstGeom>
                <a:noFill/>
                <a:ln w="7">
                  <a:solidFill>
                    <a:srgbClr val="A0A0A0"/>
                  </a:solidFill>
                  <a:miter lim="800000"/>
                  <a:headEnd/>
                  <a:tailEnd/>
                </a:ln>
                <a:effectLst/>
              </p:spPr>
              <p:txBody>
                <a:bodyPr/>
                <a:lstStyle/>
                <a:p>
                  <a:endParaRPr lang="es-ES"/>
                </a:p>
              </p:txBody>
            </p:sp>
          </p:grpSp>
          <p:grpSp>
            <p:nvGrpSpPr>
              <p:cNvPr id="33009" name="Group 705"/>
              <p:cNvGrpSpPr>
                <a:grpSpLocks/>
              </p:cNvGrpSpPr>
              <p:nvPr/>
            </p:nvGrpSpPr>
            <p:grpSpPr bwMode="auto">
              <a:xfrm>
                <a:off x="1989" y="15494"/>
                <a:ext cx="529" cy="365"/>
                <a:chOff x="1989" y="15494"/>
                <a:chExt cx="529" cy="365"/>
              </a:xfrm>
            </p:grpSpPr>
            <p:sp>
              <p:nvSpPr>
                <p:cNvPr id="33088" name="Rectangle 706"/>
                <p:cNvSpPr>
                  <a:spLocks noChangeArrowheads="1"/>
                </p:cNvSpPr>
                <p:nvPr/>
              </p:nvSpPr>
              <p:spPr bwMode="auto">
                <a:xfrm>
                  <a:off x="2001" y="1549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45,2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89" name="Rectangle 707"/>
                <p:cNvSpPr>
                  <a:spLocks noChangeArrowheads="1"/>
                </p:cNvSpPr>
                <p:nvPr/>
              </p:nvSpPr>
              <p:spPr bwMode="auto">
                <a:xfrm>
                  <a:off x="1989" y="15494"/>
                  <a:ext cx="529" cy="365"/>
                </a:xfrm>
                <a:prstGeom prst="rect">
                  <a:avLst/>
                </a:prstGeom>
                <a:noFill/>
                <a:ln w="7">
                  <a:solidFill>
                    <a:srgbClr val="A0A0A0"/>
                  </a:solidFill>
                  <a:miter lim="800000"/>
                  <a:headEnd/>
                  <a:tailEnd/>
                </a:ln>
                <a:effectLst/>
              </p:spPr>
              <p:txBody>
                <a:bodyPr/>
                <a:lstStyle/>
                <a:p>
                  <a:endParaRPr lang="es-ES"/>
                </a:p>
              </p:txBody>
            </p:sp>
          </p:grpSp>
          <p:grpSp>
            <p:nvGrpSpPr>
              <p:cNvPr id="33010" name="Group 708"/>
              <p:cNvGrpSpPr>
                <a:grpSpLocks/>
              </p:cNvGrpSpPr>
              <p:nvPr/>
            </p:nvGrpSpPr>
            <p:grpSpPr bwMode="auto">
              <a:xfrm>
                <a:off x="2518" y="15494"/>
                <a:ext cx="529" cy="365"/>
                <a:chOff x="2518" y="15494"/>
                <a:chExt cx="529" cy="365"/>
              </a:xfrm>
            </p:grpSpPr>
            <p:sp>
              <p:nvSpPr>
                <p:cNvPr id="33086" name="Rectangle 709"/>
                <p:cNvSpPr>
                  <a:spLocks noChangeArrowheads="1"/>
                </p:cNvSpPr>
                <p:nvPr/>
              </p:nvSpPr>
              <p:spPr bwMode="auto">
                <a:xfrm>
                  <a:off x="2530" y="1549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19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87" name="Rectangle 710"/>
                <p:cNvSpPr>
                  <a:spLocks noChangeArrowheads="1"/>
                </p:cNvSpPr>
                <p:nvPr/>
              </p:nvSpPr>
              <p:spPr bwMode="auto">
                <a:xfrm>
                  <a:off x="2518" y="15494"/>
                  <a:ext cx="529" cy="365"/>
                </a:xfrm>
                <a:prstGeom prst="rect">
                  <a:avLst/>
                </a:prstGeom>
                <a:noFill/>
                <a:ln w="7">
                  <a:solidFill>
                    <a:srgbClr val="A0A0A0"/>
                  </a:solidFill>
                  <a:miter lim="800000"/>
                  <a:headEnd/>
                  <a:tailEnd/>
                </a:ln>
                <a:effectLst/>
              </p:spPr>
              <p:txBody>
                <a:bodyPr/>
                <a:lstStyle/>
                <a:p>
                  <a:endParaRPr lang="es-ES"/>
                </a:p>
              </p:txBody>
            </p:sp>
          </p:grpSp>
          <p:grpSp>
            <p:nvGrpSpPr>
              <p:cNvPr id="33011" name="Group 711"/>
              <p:cNvGrpSpPr>
                <a:grpSpLocks/>
              </p:cNvGrpSpPr>
              <p:nvPr/>
            </p:nvGrpSpPr>
            <p:grpSpPr bwMode="auto">
              <a:xfrm>
                <a:off x="3047" y="15494"/>
                <a:ext cx="529" cy="365"/>
                <a:chOff x="3047" y="15494"/>
                <a:chExt cx="529" cy="365"/>
              </a:xfrm>
            </p:grpSpPr>
            <p:sp>
              <p:nvSpPr>
                <p:cNvPr id="33084" name="Rectangle 712"/>
                <p:cNvSpPr>
                  <a:spLocks noChangeArrowheads="1"/>
                </p:cNvSpPr>
                <p:nvPr/>
              </p:nvSpPr>
              <p:spPr bwMode="auto">
                <a:xfrm>
                  <a:off x="3059" y="1549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73,4</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85" name="Rectangle 713"/>
                <p:cNvSpPr>
                  <a:spLocks noChangeArrowheads="1"/>
                </p:cNvSpPr>
                <p:nvPr/>
              </p:nvSpPr>
              <p:spPr bwMode="auto">
                <a:xfrm>
                  <a:off x="3047" y="15494"/>
                  <a:ext cx="529" cy="365"/>
                </a:xfrm>
                <a:prstGeom prst="rect">
                  <a:avLst/>
                </a:prstGeom>
                <a:noFill/>
                <a:ln w="7">
                  <a:solidFill>
                    <a:srgbClr val="A0A0A0"/>
                  </a:solidFill>
                  <a:miter lim="800000"/>
                  <a:headEnd/>
                  <a:tailEnd/>
                </a:ln>
                <a:effectLst/>
              </p:spPr>
              <p:txBody>
                <a:bodyPr/>
                <a:lstStyle/>
                <a:p>
                  <a:endParaRPr lang="es-ES"/>
                </a:p>
              </p:txBody>
            </p:sp>
          </p:grpSp>
          <p:grpSp>
            <p:nvGrpSpPr>
              <p:cNvPr id="33012" name="Group 714"/>
              <p:cNvGrpSpPr>
                <a:grpSpLocks/>
              </p:cNvGrpSpPr>
              <p:nvPr/>
            </p:nvGrpSpPr>
            <p:grpSpPr bwMode="auto">
              <a:xfrm>
                <a:off x="0" y="15859"/>
                <a:ext cx="900" cy="365"/>
                <a:chOff x="0" y="15859"/>
                <a:chExt cx="900" cy="365"/>
              </a:xfrm>
            </p:grpSpPr>
            <p:sp>
              <p:nvSpPr>
                <p:cNvPr id="33082" name="Rectangle 715"/>
                <p:cNvSpPr>
                  <a:spLocks noChangeArrowheads="1"/>
                </p:cNvSpPr>
                <p:nvPr/>
              </p:nvSpPr>
              <p:spPr bwMode="auto">
                <a:xfrm>
                  <a:off x="12" y="1585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Torres de la Alameda</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83" name="Rectangle 716"/>
                <p:cNvSpPr>
                  <a:spLocks noChangeArrowheads="1"/>
                </p:cNvSpPr>
                <p:nvPr/>
              </p:nvSpPr>
              <p:spPr bwMode="auto">
                <a:xfrm>
                  <a:off x="0" y="15859"/>
                  <a:ext cx="900" cy="365"/>
                </a:xfrm>
                <a:prstGeom prst="rect">
                  <a:avLst/>
                </a:prstGeom>
                <a:noFill/>
                <a:ln w="7">
                  <a:solidFill>
                    <a:srgbClr val="A0A0A0"/>
                  </a:solidFill>
                  <a:miter lim="800000"/>
                  <a:headEnd/>
                  <a:tailEnd/>
                </a:ln>
                <a:effectLst/>
              </p:spPr>
              <p:txBody>
                <a:bodyPr/>
                <a:lstStyle/>
                <a:p>
                  <a:endParaRPr lang="es-ES"/>
                </a:p>
              </p:txBody>
            </p:sp>
          </p:grpSp>
          <p:grpSp>
            <p:nvGrpSpPr>
              <p:cNvPr id="33013" name="Group 717"/>
              <p:cNvGrpSpPr>
                <a:grpSpLocks/>
              </p:cNvGrpSpPr>
              <p:nvPr/>
            </p:nvGrpSpPr>
            <p:grpSpPr bwMode="auto">
              <a:xfrm>
                <a:off x="900" y="15859"/>
                <a:ext cx="560" cy="365"/>
                <a:chOff x="900" y="15859"/>
                <a:chExt cx="560" cy="365"/>
              </a:xfrm>
            </p:grpSpPr>
            <p:sp>
              <p:nvSpPr>
                <p:cNvPr id="33080" name="Rectangle 718"/>
                <p:cNvSpPr>
                  <a:spLocks noChangeArrowheads="1"/>
                </p:cNvSpPr>
                <p:nvPr/>
              </p:nvSpPr>
              <p:spPr bwMode="auto">
                <a:xfrm>
                  <a:off x="912" y="1585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81" name="Rectangle 719"/>
                <p:cNvSpPr>
                  <a:spLocks noChangeArrowheads="1"/>
                </p:cNvSpPr>
                <p:nvPr/>
              </p:nvSpPr>
              <p:spPr bwMode="auto">
                <a:xfrm>
                  <a:off x="900" y="15859"/>
                  <a:ext cx="560" cy="365"/>
                </a:xfrm>
                <a:prstGeom prst="rect">
                  <a:avLst/>
                </a:prstGeom>
                <a:noFill/>
                <a:ln w="7">
                  <a:solidFill>
                    <a:srgbClr val="A0A0A0"/>
                  </a:solidFill>
                  <a:miter lim="800000"/>
                  <a:headEnd/>
                  <a:tailEnd/>
                </a:ln>
                <a:effectLst/>
              </p:spPr>
              <p:txBody>
                <a:bodyPr/>
                <a:lstStyle/>
                <a:p>
                  <a:endParaRPr lang="es-ES"/>
                </a:p>
              </p:txBody>
            </p:sp>
          </p:grpSp>
          <p:grpSp>
            <p:nvGrpSpPr>
              <p:cNvPr id="33014" name="Group 720"/>
              <p:cNvGrpSpPr>
                <a:grpSpLocks/>
              </p:cNvGrpSpPr>
              <p:nvPr/>
            </p:nvGrpSpPr>
            <p:grpSpPr bwMode="auto">
              <a:xfrm>
                <a:off x="1460" y="15859"/>
                <a:ext cx="529" cy="365"/>
                <a:chOff x="1460" y="15859"/>
                <a:chExt cx="529" cy="365"/>
              </a:xfrm>
            </p:grpSpPr>
            <p:sp>
              <p:nvSpPr>
                <p:cNvPr id="33078" name="Rectangle 721"/>
                <p:cNvSpPr>
                  <a:spLocks noChangeArrowheads="1"/>
                </p:cNvSpPr>
                <p:nvPr/>
              </p:nvSpPr>
              <p:spPr bwMode="auto">
                <a:xfrm>
                  <a:off x="1472" y="1585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79" name="Rectangle 722"/>
                <p:cNvSpPr>
                  <a:spLocks noChangeArrowheads="1"/>
                </p:cNvSpPr>
                <p:nvPr/>
              </p:nvSpPr>
              <p:spPr bwMode="auto">
                <a:xfrm>
                  <a:off x="1460" y="15859"/>
                  <a:ext cx="529" cy="365"/>
                </a:xfrm>
                <a:prstGeom prst="rect">
                  <a:avLst/>
                </a:prstGeom>
                <a:noFill/>
                <a:ln w="7">
                  <a:solidFill>
                    <a:srgbClr val="A0A0A0"/>
                  </a:solidFill>
                  <a:miter lim="800000"/>
                  <a:headEnd/>
                  <a:tailEnd/>
                </a:ln>
                <a:effectLst/>
              </p:spPr>
              <p:txBody>
                <a:bodyPr/>
                <a:lstStyle/>
                <a:p>
                  <a:endParaRPr lang="es-ES"/>
                </a:p>
              </p:txBody>
            </p:sp>
          </p:grpSp>
          <p:grpSp>
            <p:nvGrpSpPr>
              <p:cNvPr id="33015" name="Group 723"/>
              <p:cNvGrpSpPr>
                <a:grpSpLocks/>
              </p:cNvGrpSpPr>
              <p:nvPr/>
            </p:nvGrpSpPr>
            <p:grpSpPr bwMode="auto">
              <a:xfrm>
                <a:off x="1989" y="15859"/>
                <a:ext cx="529" cy="365"/>
                <a:chOff x="1989" y="15859"/>
                <a:chExt cx="529" cy="365"/>
              </a:xfrm>
            </p:grpSpPr>
            <p:sp>
              <p:nvSpPr>
                <p:cNvPr id="33076" name="Rectangle 724"/>
                <p:cNvSpPr>
                  <a:spLocks noChangeArrowheads="1"/>
                </p:cNvSpPr>
                <p:nvPr/>
              </p:nvSpPr>
              <p:spPr bwMode="auto">
                <a:xfrm>
                  <a:off x="2001" y="1585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77" name="Rectangle 725"/>
                <p:cNvSpPr>
                  <a:spLocks noChangeArrowheads="1"/>
                </p:cNvSpPr>
                <p:nvPr/>
              </p:nvSpPr>
              <p:spPr bwMode="auto">
                <a:xfrm>
                  <a:off x="1989" y="15859"/>
                  <a:ext cx="529" cy="365"/>
                </a:xfrm>
                <a:prstGeom prst="rect">
                  <a:avLst/>
                </a:prstGeom>
                <a:noFill/>
                <a:ln w="7">
                  <a:solidFill>
                    <a:srgbClr val="A0A0A0"/>
                  </a:solidFill>
                  <a:miter lim="800000"/>
                  <a:headEnd/>
                  <a:tailEnd/>
                </a:ln>
                <a:effectLst/>
              </p:spPr>
              <p:txBody>
                <a:bodyPr/>
                <a:lstStyle/>
                <a:p>
                  <a:endParaRPr lang="es-ES"/>
                </a:p>
              </p:txBody>
            </p:sp>
          </p:grpSp>
          <p:grpSp>
            <p:nvGrpSpPr>
              <p:cNvPr id="33016" name="Group 726"/>
              <p:cNvGrpSpPr>
                <a:grpSpLocks/>
              </p:cNvGrpSpPr>
              <p:nvPr/>
            </p:nvGrpSpPr>
            <p:grpSpPr bwMode="auto">
              <a:xfrm>
                <a:off x="2518" y="15859"/>
                <a:ext cx="529" cy="365"/>
                <a:chOff x="2518" y="15859"/>
                <a:chExt cx="529" cy="365"/>
              </a:xfrm>
            </p:grpSpPr>
            <p:sp>
              <p:nvSpPr>
                <p:cNvPr id="33074" name="Rectangle 727"/>
                <p:cNvSpPr>
                  <a:spLocks noChangeArrowheads="1"/>
                </p:cNvSpPr>
                <p:nvPr/>
              </p:nvSpPr>
              <p:spPr bwMode="auto">
                <a:xfrm>
                  <a:off x="2530" y="1585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41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75" name="Rectangle 728"/>
                <p:cNvSpPr>
                  <a:spLocks noChangeArrowheads="1"/>
                </p:cNvSpPr>
                <p:nvPr/>
              </p:nvSpPr>
              <p:spPr bwMode="auto">
                <a:xfrm>
                  <a:off x="2518" y="15859"/>
                  <a:ext cx="529" cy="365"/>
                </a:xfrm>
                <a:prstGeom prst="rect">
                  <a:avLst/>
                </a:prstGeom>
                <a:noFill/>
                <a:ln w="7">
                  <a:solidFill>
                    <a:srgbClr val="A0A0A0"/>
                  </a:solidFill>
                  <a:miter lim="800000"/>
                  <a:headEnd/>
                  <a:tailEnd/>
                </a:ln>
                <a:effectLst/>
              </p:spPr>
              <p:txBody>
                <a:bodyPr/>
                <a:lstStyle/>
                <a:p>
                  <a:endParaRPr lang="es-ES"/>
                </a:p>
              </p:txBody>
            </p:sp>
          </p:grpSp>
          <p:grpSp>
            <p:nvGrpSpPr>
              <p:cNvPr id="33017" name="Group 729"/>
              <p:cNvGrpSpPr>
                <a:grpSpLocks/>
              </p:cNvGrpSpPr>
              <p:nvPr/>
            </p:nvGrpSpPr>
            <p:grpSpPr bwMode="auto">
              <a:xfrm>
                <a:off x="3047" y="15859"/>
                <a:ext cx="529" cy="365"/>
                <a:chOff x="3047" y="15859"/>
                <a:chExt cx="529" cy="365"/>
              </a:xfrm>
            </p:grpSpPr>
            <p:sp>
              <p:nvSpPr>
                <p:cNvPr id="33072" name="Rectangle 730"/>
                <p:cNvSpPr>
                  <a:spLocks noChangeArrowheads="1"/>
                </p:cNvSpPr>
                <p:nvPr/>
              </p:nvSpPr>
              <p:spPr bwMode="auto">
                <a:xfrm>
                  <a:off x="3059" y="1585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73" name="Rectangle 731"/>
                <p:cNvSpPr>
                  <a:spLocks noChangeArrowheads="1"/>
                </p:cNvSpPr>
                <p:nvPr/>
              </p:nvSpPr>
              <p:spPr bwMode="auto">
                <a:xfrm>
                  <a:off x="3047" y="15859"/>
                  <a:ext cx="529" cy="365"/>
                </a:xfrm>
                <a:prstGeom prst="rect">
                  <a:avLst/>
                </a:prstGeom>
                <a:noFill/>
                <a:ln w="7">
                  <a:solidFill>
                    <a:srgbClr val="A0A0A0"/>
                  </a:solidFill>
                  <a:miter lim="800000"/>
                  <a:headEnd/>
                  <a:tailEnd/>
                </a:ln>
                <a:effectLst/>
              </p:spPr>
              <p:txBody>
                <a:bodyPr/>
                <a:lstStyle/>
                <a:p>
                  <a:endParaRPr lang="es-ES"/>
                </a:p>
              </p:txBody>
            </p:sp>
          </p:grpSp>
          <p:grpSp>
            <p:nvGrpSpPr>
              <p:cNvPr id="33018" name="Group 732"/>
              <p:cNvGrpSpPr>
                <a:grpSpLocks/>
              </p:cNvGrpSpPr>
              <p:nvPr/>
            </p:nvGrpSpPr>
            <p:grpSpPr bwMode="auto">
              <a:xfrm>
                <a:off x="0" y="16224"/>
                <a:ext cx="900" cy="365"/>
                <a:chOff x="0" y="16224"/>
                <a:chExt cx="900" cy="365"/>
              </a:xfrm>
            </p:grpSpPr>
            <p:sp>
              <p:nvSpPr>
                <p:cNvPr id="33070" name="Rectangle 733"/>
                <p:cNvSpPr>
                  <a:spLocks noChangeArrowheads="1"/>
                </p:cNvSpPr>
                <p:nvPr/>
              </p:nvSpPr>
              <p:spPr bwMode="auto">
                <a:xfrm>
                  <a:off x="12" y="1622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Tres Cantos </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71" name="Rectangle 734"/>
                <p:cNvSpPr>
                  <a:spLocks noChangeArrowheads="1"/>
                </p:cNvSpPr>
                <p:nvPr/>
              </p:nvSpPr>
              <p:spPr bwMode="auto">
                <a:xfrm>
                  <a:off x="0" y="16224"/>
                  <a:ext cx="900" cy="365"/>
                </a:xfrm>
                <a:prstGeom prst="rect">
                  <a:avLst/>
                </a:prstGeom>
                <a:noFill/>
                <a:ln w="7">
                  <a:solidFill>
                    <a:srgbClr val="A0A0A0"/>
                  </a:solidFill>
                  <a:miter lim="800000"/>
                  <a:headEnd/>
                  <a:tailEnd/>
                </a:ln>
                <a:effectLst/>
              </p:spPr>
              <p:txBody>
                <a:bodyPr/>
                <a:lstStyle/>
                <a:p>
                  <a:endParaRPr lang="es-ES"/>
                </a:p>
              </p:txBody>
            </p:sp>
          </p:grpSp>
          <p:grpSp>
            <p:nvGrpSpPr>
              <p:cNvPr id="33019" name="Group 735"/>
              <p:cNvGrpSpPr>
                <a:grpSpLocks/>
              </p:cNvGrpSpPr>
              <p:nvPr/>
            </p:nvGrpSpPr>
            <p:grpSpPr bwMode="auto">
              <a:xfrm>
                <a:off x="900" y="16224"/>
                <a:ext cx="560" cy="365"/>
                <a:chOff x="900" y="16224"/>
                <a:chExt cx="560" cy="365"/>
              </a:xfrm>
            </p:grpSpPr>
            <p:sp>
              <p:nvSpPr>
                <p:cNvPr id="33068" name="Rectangle 736"/>
                <p:cNvSpPr>
                  <a:spLocks noChangeArrowheads="1"/>
                </p:cNvSpPr>
                <p:nvPr/>
              </p:nvSpPr>
              <p:spPr bwMode="auto">
                <a:xfrm>
                  <a:off x="912" y="1622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69" name="Rectangle 737"/>
                <p:cNvSpPr>
                  <a:spLocks noChangeArrowheads="1"/>
                </p:cNvSpPr>
                <p:nvPr/>
              </p:nvSpPr>
              <p:spPr bwMode="auto">
                <a:xfrm>
                  <a:off x="900" y="16224"/>
                  <a:ext cx="560" cy="365"/>
                </a:xfrm>
                <a:prstGeom prst="rect">
                  <a:avLst/>
                </a:prstGeom>
                <a:noFill/>
                <a:ln w="7">
                  <a:solidFill>
                    <a:srgbClr val="A0A0A0"/>
                  </a:solidFill>
                  <a:miter lim="800000"/>
                  <a:headEnd/>
                  <a:tailEnd/>
                </a:ln>
                <a:effectLst/>
              </p:spPr>
              <p:txBody>
                <a:bodyPr/>
                <a:lstStyle/>
                <a:p>
                  <a:endParaRPr lang="es-ES"/>
                </a:p>
              </p:txBody>
            </p:sp>
          </p:grpSp>
          <p:grpSp>
            <p:nvGrpSpPr>
              <p:cNvPr id="33020" name="Group 738"/>
              <p:cNvGrpSpPr>
                <a:grpSpLocks/>
              </p:cNvGrpSpPr>
              <p:nvPr/>
            </p:nvGrpSpPr>
            <p:grpSpPr bwMode="auto">
              <a:xfrm>
                <a:off x="1460" y="16224"/>
                <a:ext cx="529" cy="365"/>
                <a:chOff x="1460" y="16224"/>
                <a:chExt cx="529" cy="365"/>
              </a:xfrm>
            </p:grpSpPr>
            <p:sp>
              <p:nvSpPr>
                <p:cNvPr id="33066" name="Rectangle 739"/>
                <p:cNvSpPr>
                  <a:spLocks noChangeArrowheads="1"/>
                </p:cNvSpPr>
                <p:nvPr/>
              </p:nvSpPr>
              <p:spPr bwMode="auto">
                <a:xfrm>
                  <a:off x="1472" y="1622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67" name="Rectangle 740"/>
                <p:cNvSpPr>
                  <a:spLocks noChangeArrowheads="1"/>
                </p:cNvSpPr>
                <p:nvPr/>
              </p:nvSpPr>
              <p:spPr bwMode="auto">
                <a:xfrm>
                  <a:off x="1460" y="16224"/>
                  <a:ext cx="529" cy="365"/>
                </a:xfrm>
                <a:prstGeom prst="rect">
                  <a:avLst/>
                </a:prstGeom>
                <a:noFill/>
                <a:ln w="7">
                  <a:solidFill>
                    <a:srgbClr val="A0A0A0"/>
                  </a:solidFill>
                  <a:miter lim="800000"/>
                  <a:headEnd/>
                  <a:tailEnd/>
                </a:ln>
                <a:effectLst/>
              </p:spPr>
              <p:txBody>
                <a:bodyPr/>
                <a:lstStyle/>
                <a:p>
                  <a:endParaRPr lang="es-ES"/>
                </a:p>
              </p:txBody>
            </p:sp>
          </p:grpSp>
          <p:grpSp>
            <p:nvGrpSpPr>
              <p:cNvPr id="33021" name="Group 741"/>
              <p:cNvGrpSpPr>
                <a:grpSpLocks/>
              </p:cNvGrpSpPr>
              <p:nvPr/>
            </p:nvGrpSpPr>
            <p:grpSpPr bwMode="auto">
              <a:xfrm>
                <a:off x="1989" y="16224"/>
                <a:ext cx="529" cy="365"/>
                <a:chOff x="1989" y="16224"/>
                <a:chExt cx="529" cy="365"/>
              </a:xfrm>
            </p:grpSpPr>
            <p:sp>
              <p:nvSpPr>
                <p:cNvPr id="33064" name="Rectangle 742"/>
                <p:cNvSpPr>
                  <a:spLocks noChangeArrowheads="1"/>
                </p:cNvSpPr>
                <p:nvPr/>
              </p:nvSpPr>
              <p:spPr bwMode="auto">
                <a:xfrm>
                  <a:off x="2001" y="1622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65" name="Rectangle 743"/>
                <p:cNvSpPr>
                  <a:spLocks noChangeArrowheads="1"/>
                </p:cNvSpPr>
                <p:nvPr/>
              </p:nvSpPr>
              <p:spPr bwMode="auto">
                <a:xfrm>
                  <a:off x="1989" y="16224"/>
                  <a:ext cx="529" cy="365"/>
                </a:xfrm>
                <a:prstGeom prst="rect">
                  <a:avLst/>
                </a:prstGeom>
                <a:noFill/>
                <a:ln w="7">
                  <a:solidFill>
                    <a:srgbClr val="A0A0A0"/>
                  </a:solidFill>
                  <a:miter lim="800000"/>
                  <a:headEnd/>
                  <a:tailEnd/>
                </a:ln>
                <a:effectLst/>
              </p:spPr>
              <p:txBody>
                <a:bodyPr/>
                <a:lstStyle/>
                <a:p>
                  <a:endParaRPr lang="es-ES"/>
                </a:p>
              </p:txBody>
            </p:sp>
          </p:grpSp>
          <p:grpSp>
            <p:nvGrpSpPr>
              <p:cNvPr id="33022" name="Group 744"/>
              <p:cNvGrpSpPr>
                <a:grpSpLocks/>
              </p:cNvGrpSpPr>
              <p:nvPr/>
            </p:nvGrpSpPr>
            <p:grpSpPr bwMode="auto">
              <a:xfrm>
                <a:off x="2518" y="16224"/>
                <a:ext cx="529" cy="365"/>
                <a:chOff x="2518" y="16224"/>
                <a:chExt cx="529" cy="365"/>
              </a:xfrm>
            </p:grpSpPr>
            <p:sp>
              <p:nvSpPr>
                <p:cNvPr id="33062" name="Rectangle 745"/>
                <p:cNvSpPr>
                  <a:spLocks noChangeArrowheads="1"/>
                </p:cNvSpPr>
                <p:nvPr/>
              </p:nvSpPr>
              <p:spPr bwMode="auto">
                <a:xfrm>
                  <a:off x="2530" y="1622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63" name="Rectangle 746"/>
                <p:cNvSpPr>
                  <a:spLocks noChangeArrowheads="1"/>
                </p:cNvSpPr>
                <p:nvPr/>
              </p:nvSpPr>
              <p:spPr bwMode="auto">
                <a:xfrm>
                  <a:off x="2518" y="16224"/>
                  <a:ext cx="529" cy="365"/>
                </a:xfrm>
                <a:prstGeom prst="rect">
                  <a:avLst/>
                </a:prstGeom>
                <a:noFill/>
                <a:ln w="7">
                  <a:solidFill>
                    <a:srgbClr val="A0A0A0"/>
                  </a:solidFill>
                  <a:miter lim="800000"/>
                  <a:headEnd/>
                  <a:tailEnd/>
                </a:ln>
                <a:effectLst/>
              </p:spPr>
              <p:txBody>
                <a:bodyPr/>
                <a:lstStyle/>
                <a:p>
                  <a:endParaRPr lang="es-ES"/>
                </a:p>
              </p:txBody>
            </p:sp>
          </p:grpSp>
          <p:grpSp>
            <p:nvGrpSpPr>
              <p:cNvPr id="33023" name="Group 747"/>
              <p:cNvGrpSpPr>
                <a:grpSpLocks/>
              </p:cNvGrpSpPr>
              <p:nvPr/>
            </p:nvGrpSpPr>
            <p:grpSpPr bwMode="auto">
              <a:xfrm>
                <a:off x="3047" y="16224"/>
                <a:ext cx="529" cy="365"/>
                <a:chOff x="3047" y="16224"/>
                <a:chExt cx="529" cy="365"/>
              </a:xfrm>
            </p:grpSpPr>
            <p:sp>
              <p:nvSpPr>
                <p:cNvPr id="33060" name="Rectangle 748"/>
                <p:cNvSpPr>
                  <a:spLocks noChangeArrowheads="1"/>
                </p:cNvSpPr>
                <p:nvPr/>
              </p:nvSpPr>
              <p:spPr bwMode="auto">
                <a:xfrm>
                  <a:off x="3059" y="1622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61" name="Rectangle 749"/>
                <p:cNvSpPr>
                  <a:spLocks noChangeArrowheads="1"/>
                </p:cNvSpPr>
                <p:nvPr/>
              </p:nvSpPr>
              <p:spPr bwMode="auto">
                <a:xfrm>
                  <a:off x="3047" y="16224"/>
                  <a:ext cx="529" cy="365"/>
                </a:xfrm>
                <a:prstGeom prst="rect">
                  <a:avLst/>
                </a:prstGeom>
                <a:noFill/>
                <a:ln w="7">
                  <a:solidFill>
                    <a:srgbClr val="A0A0A0"/>
                  </a:solidFill>
                  <a:miter lim="800000"/>
                  <a:headEnd/>
                  <a:tailEnd/>
                </a:ln>
                <a:effectLst/>
              </p:spPr>
              <p:txBody>
                <a:bodyPr/>
                <a:lstStyle/>
                <a:p>
                  <a:endParaRPr lang="es-ES"/>
                </a:p>
              </p:txBody>
            </p:sp>
          </p:grpSp>
          <p:grpSp>
            <p:nvGrpSpPr>
              <p:cNvPr id="33024" name="Group 750"/>
              <p:cNvGrpSpPr>
                <a:grpSpLocks/>
              </p:cNvGrpSpPr>
              <p:nvPr/>
            </p:nvGrpSpPr>
            <p:grpSpPr bwMode="auto">
              <a:xfrm>
                <a:off x="0" y="16589"/>
                <a:ext cx="900" cy="365"/>
                <a:chOff x="0" y="16589"/>
                <a:chExt cx="900" cy="365"/>
              </a:xfrm>
            </p:grpSpPr>
            <p:sp>
              <p:nvSpPr>
                <p:cNvPr id="33058" name="Rectangle 751"/>
                <p:cNvSpPr>
                  <a:spLocks noChangeArrowheads="1"/>
                </p:cNvSpPr>
                <p:nvPr/>
              </p:nvSpPr>
              <p:spPr bwMode="auto">
                <a:xfrm>
                  <a:off x="12" y="16589"/>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Valdemoro</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59" name="Rectangle 752"/>
                <p:cNvSpPr>
                  <a:spLocks noChangeArrowheads="1"/>
                </p:cNvSpPr>
                <p:nvPr/>
              </p:nvSpPr>
              <p:spPr bwMode="auto">
                <a:xfrm>
                  <a:off x="0" y="16589"/>
                  <a:ext cx="900" cy="365"/>
                </a:xfrm>
                <a:prstGeom prst="rect">
                  <a:avLst/>
                </a:prstGeom>
                <a:noFill/>
                <a:ln w="7">
                  <a:solidFill>
                    <a:srgbClr val="A0A0A0"/>
                  </a:solidFill>
                  <a:miter lim="800000"/>
                  <a:headEnd/>
                  <a:tailEnd/>
                </a:ln>
                <a:effectLst/>
              </p:spPr>
              <p:txBody>
                <a:bodyPr/>
                <a:lstStyle/>
                <a:p>
                  <a:endParaRPr lang="es-ES"/>
                </a:p>
              </p:txBody>
            </p:sp>
          </p:grpSp>
          <p:grpSp>
            <p:nvGrpSpPr>
              <p:cNvPr id="33025" name="Group 753"/>
              <p:cNvGrpSpPr>
                <a:grpSpLocks/>
              </p:cNvGrpSpPr>
              <p:nvPr/>
            </p:nvGrpSpPr>
            <p:grpSpPr bwMode="auto">
              <a:xfrm>
                <a:off x="900" y="16589"/>
                <a:ext cx="560" cy="365"/>
                <a:chOff x="900" y="16589"/>
                <a:chExt cx="560" cy="365"/>
              </a:xfrm>
            </p:grpSpPr>
            <p:sp>
              <p:nvSpPr>
                <p:cNvPr id="33056" name="Rectangle 754"/>
                <p:cNvSpPr>
                  <a:spLocks noChangeArrowheads="1"/>
                </p:cNvSpPr>
                <p:nvPr/>
              </p:nvSpPr>
              <p:spPr bwMode="auto">
                <a:xfrm>
                  <a:off x="912" y="16589"/>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22</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57" name="Rectangle 755"/>
                <p:cNvSpPr>
                  <a:spLocks noChangeArrowheads="1"/>
                </p:cNvSpPr>
                <p:nvPr/>
              </p:nvSpPr>
              <p:spPr bwMode="auto">
                <a:xfrm>
                  <a:off x="900" y="16589"/>
                  <a:ext cx="560" cy="365"/>
                </a:xfrm>
                <a:prstGeom prst="rect">
                  <a:avLst/>
                </a:prstGeom>
                <a:noFill/>
                <a:ln w="7">
                  <a:solidFill>
                    <a:srgbClr val="A0A0A0"/>
                  </a:solidFill>
                  <a:miter lim="800000"/>
                  <a:headEnd/>
                  <a:tailEnd/>
                </a:ln>
                <a:effectLst/>
              </p:spPr>
              <p:txBody>
                <a:bodyPr/>
                <a:lstStyle/>
                <a:p>
                  <a:endParaRPr lang="es-ES"/>
                </a:p>
              </p:txBody>
            </p:sp>
          </p:grpSp>
          <p:grpSp>
            <p:nvGrpSpPr>
              <p:cNvPr id="33026" name="Group 756"/>
              <p:cNvGrpSpPr>
                <a:grpSpLocks/>
              </p:cNvGrpSpPr>
              <p:nvPr/>
            </p:nvGrpSpPr>
            <p:grpSpPr bwMode="auto">
              <a:xfrm>
                <a:off x="1460" y="16589"/>
                <a:ext cx="529" cy="365"/>
                <a:chOff x="1460" y="16589"/>
                <a:chExt cx="529" cy="365"/>
              </a:xfrm>
            </p:grpSpPr>
            <p:sp>
              <p:nvSpPr>
                <p:cNvPr id="33054" name="Rectangle 757"/>
                <p:cNvSpPr>
                  <a:spLocks noChangeArrowheads="1"/>
                </p:cNvSpPr>
                <p:nvPr/>
              </p:nvSpPr>
              <p:spPr bwMode="auto">
                <a:xfrm>
                  <a:off x="1472" y="1658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55" name="Rectangle 758"/>
                <p:cNvSpPr>
                  <a:spLocks noChangeArrowheads="1"/>
                </p:cNvSpPr>
                <p:nvPr/>
              </p:nvSpPr>
              <p:spPr bwMode="auto">
                <a:xfrm>
                  <a:off x="1460" y="16589"/>
                  <a:ext cx="529" cy="365"/>
                </a:xfrm>
                <a:prstGeom prst="rect">
                  <a:avLst/>
                </a:prstGeom>
                <a:noFill/>
                <a:ln w="7">
                  <a:solidFill>
                    <a:srgbClr val="A0A0A0"/>
                  </a:solidFill>
                  <a:miter lim="800000"/>
                  <a:headEnd/>
                  <a:tailEnd/>
                </a:ln>
                <a:effectLst/>
              </p:spPr>
              <p:txBody>
                <a:bodyPr/>
                <a:lstStyle/>
                <a:p>
                  <a:endParaRPr lang="es-ES"/>
                </a:p>
              </p:txBody>
            </p:sp>
          </p:grpSp>
          <p:grpSp>
            <p:nvGrpSpPr>
              <p:cNvPr id="33027" name="Group 759"/>
              <p:cNvGrpSpPr>
                <a:grpSpLocks/>
              </p:cNvGrpSpPr>
              <p:nvPr/>
            </p:nvGrpSpPr>
            <p:grpSpPr bwMode="auto">
              <a:xfrm>
                <a:off x="1989" y="16589"/>
                <a:ext cx="529" cy="365"/>
                <a:chOff x="1989" y="16589"/>
                <a:chExt cx="529" cy="365"/>
              </a:xfrm>
            </p:grpSpPr>
            <p:sp>
              <p:nvSpPr>
                <p:cNvPr id="33052" name="Rectangle 760"/>
                <p:cNvSpPr>
                  <a:spLocks noChangeArrowheads="1"/>
                </p:cNvSpPr>
                <p:nvPr/>
              </p:nvSpPr>
              <p:spPr bwMode="auto">
                <a:xfrm>
                  <a:off x="2001" y="1658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n.s.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53" name="Rectangle 761"/>
                <p:cNvSpPr>
                  <a:spLocks noChangeArrowheads="1"/>
                </p:cNvSpPr>
                <p:nvPr/>
              </p:nvSpPr>
              <p:spPr bwMode="auto">
                <a:xfrm>
                  <a:off x="1989" y="16589"/>
                  <a:ext cx="529" cy="365"/>
                </a:xfrm>
                <a:prstGeom prst="rect">
                  <a:avLst/>
                </a:prstGeom>
                <a:noFill/>
                <a:ln w="7">
                  <a:solidFill>
                    <a:srgbClr val="A0A0A0"/>
                  </a:solidFill>
                  <a:miter lim="800000"/>
                  <a:headEnd/>
                  <a:tailEnd/>
                </a:ln>
                <a:effectLst/>
              </p:spPr>
              <p:txBody>
                <a:bodyPr/>
                <a:lstStyle/>
                <a:p>
                  <a:endParaRPr lang="es-ES"/>
                </a:p>
              </p:txBody>
            </p:sp>
          </p:grpSp>
          <p:grpSp>
            <p:nvGrpSpPr>
              <p:cNvPr id="33028" name="Group 762"/>
              <p:cNvGrpSpPr>
                <a:grpSpLocks/>
              </p:cNvGrpSpPr>
              <p:nvPr/>
            </p:nvGrpSpPr>
            <p:grpSpPr bwMode="auto">
              <a:xfrm>
                <a:off x="2518" y="16589"/>
                <a:ext cx="529" cy="365"/>
                <a:chOff x="2518" y="16589"/>
                <a:chExt cx="529" cy="365"/>
              </a:xfrm>
            </p:grpSpPr>
            <p:sp>
              <p:nvSpPr>
                <p:cNvPr id="33050" name="Rectangle 763"/>
                <p:cNvSpPr>
                  <a:spLocks noChangeArrowheads="1"/>
                </p:cNvSpPr>
                <p:nvPr/>
              </p:nvSpPr>
              <p:spPr bwMode="auto">
                <a:xfrm>
                  <a:off x="2530" y="1658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20</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51" name="Rectangle 764"/>
                <p:cNvSpPr>
                  <a:spLocks noChangeArrowheads="1"/>
                </p:cNvSpPr>
                <p:nvPr/>
              </p:nvSpPr>
              <p:spPr bwMode="auto">
                <a:xfrm>
                  <a:off x="2518" y="16589"/>
                  <a:ext cx="529" cy="365"/>
                </a:xfrm>
                <a:prstGeom prst="rect">
                  <a:avLst/>
                </a:prstGeom>
                <a:noFill/>
                <a:ln w="7">
                  <a:solidFill>
                    <a:srgbClr val="A0A0A0"/>
                  </a:solidFill>
                  <a:miter lim="800000"/>
                  <a:headEnd/>
                  <a:tailEnd/>
                </a:ln>
                <a:effectLst/>
              </p:spPr>
              <p:txBody>
                <a:bodyPr/>
                <a:lstStyle/>
                <a:p>
                  <a:endParaRPr lang="es-ES"/>
                </a:p>
              </p:txBody>
            </p:sp>
          </p:grpSp>
          <p:grpSp>
            <p:nvGrpSpPr>
              <p:cNvPr id="33029" name="Group 765"/>
              <p:cNvGrpSpPr>
                <a:grpSpLocks/>
              </p:cNvGrpSpPr>
              <p:nvPr/>
            </p:nvGrpSpPr>
            <p:grpSpPr bwMode="auto">
              <a:xfrm>
                <a:off x="3047" y="16589"/>
                <a:ext cx="529" cy="365"/>
                <a:chOff x="3047" y="16589"/>
                <a:chExt cx="529" cy="365"/>
              </a:xfrm>
            </p:grpSpPr>
            <p:sp>
              <p:nvSpPr>
                <p:cNvPr id="33048" name="Rectangle 766"/>
                <p:cNvSpPr>
                  <a:spLocks noChangeArrowheads="1"/>
                </p:cNvSpPr>
                <p:nvPr/>
              </p:nvSpPr>
              <p:spPr bwMode="auto">
                <a:xfrm>
                  <a:off x="3059" y="16589"/>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76,7</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49" name="Rectangle 767"/>
                <p:cNvSpPr>
                  <a:spLocks noChangeArrowheads="1"/>
                </p:cNvSpPr>
                <p:nvPr/>
              </p:nvSpPr>
              <p:spPr bwMode="auto">
                <a:xfrm>
                  <a:off x="3047" y="16589"/>
                  <a:ext cx="529" cy="365"/>
                </a:xfrm>
                <a:prstGeom prst="rect">
                  <a:avLst/>
                </a:prstGeom>
                <a:noFill/>
                <a:ln w="7">
                  <a:solidFill>
                    <a:srgbClr val="A0A0A0"/>
                  </a:solidFill>
                  <a:miter lim="800000"/>
                  <a:headEnd/>
                  <a:tailEnd/>
                </a:ln>
                <a:effectLst/>
              </p:spPr>
              <p:txBody>
                <a:bodyPr/>
                <a:lstStyle/>
                <a:p>
                  <a:endParaRPr lang="es-ES"/>
                </a:p>
              </p:txBody>
            </p:sp>
          </p:grpSp>
          <p:grpSp>
            <p:nvGrpSpPr>
              <p:cNvPr id="33030" name="Group 768"/>
              <p:cNvGrpSpPr>
                <a:grpSpLocks/>
              </p:cNvGrpSpPr>
              <p:nvPr/>
            </p:nvGrpSpPr>
            <p:grpSpPr bwMode="auto">
              <a:xfrm>
                <a:off x="0" y="16954"/>
                <a:ext cx="900" cy="365"/>
                <a:chOff x="0" y="16954"/>
                <a:chExt cx="900" cy="365"/>
              </a:xfrm>
            </p:grpSpPr>
            <p:sp>
              <p:nvSpPr>
                <p:cNvPr id="33046" name="Rectangle 769"/>
                <p:cNvSpPr>
                  <a:spLocks noChangeArrowheads="1"/>
                </p:cNvSpPr>
                <p:nvPr/>
              </p:nvSpPr>
              <p:spPr bwMode="auto">
                <a:xfrm>
                  <a:off x="12" y="16954"/>
                  <a:ext cx="87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Las Vegas</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47" name="Rectangle 770"/>
                <p:cNvSpPr>
                  <a:spLocks noChangeArrowheads="1"/>
                </p:cNvSpPr>
                <p:nvPr/>
              </p:nvSpPr>
              <p:spPr bwMode="auto">
                <a:xfrm>
                  <a:off x="0" y="16954"/>
                  <a:ext cx="900" cy="365"/>
                </a:xfrm>
                <a:prstGeom prst="rect">
                  <a:avLst/>
                </a:prstGeom>
                <a:noFill/>
                <a:ln w="7">
                  <a:solidFill>
                    <a:srgbClr val="A0A0A0"/>
                  </a:solidFill>
                  <a:miter lim="800000"/>
                  <a:headEnd/>
                  <a:tailEnd/>
                </a:ln>
                <a:effectLst/>
              </p:spPr>
              <p:txBody>
                <a:bodyPr/>
                <a:lstStyle/>
                <a:p>
                  <a:endParaRPr lang="es-ES"/>
                </a:p>
              </p:txBody>
            </p:sp>
          </p:grpSp>
          <p:grpSp>
            <p:nvGrpSpPr>
              <p:cNvPr id="33031" name="Group 771"/>
              <p:cNvGrpSpPr>
                <a:grpSpLocks/>
              </p:cNvGrpSpPr>
              <p:nvPr/>
            </p:nvGrpSpPr>
            <p:grpSpPr bwMode="auto">
              <a:xfrm>
                <a:off x="900" y="16954"/>
                <a:ext cx="560" cy="365"/>
                <a:chOff x="900" y="16954"/>
                <a:chExt cx="560" cy="365"/>
              </a:xfrm>
            </p:grpSpPr>
            <p:sp>
              <p:nvSpPr>
                <p:cNvPr id="33044" name="Rectangle 772"/>
                <p:cNvSpPr>
                  <a:spLocks noChangeArrowheads="1"/>
                </p:cNvSpPr>
                <p:nvPr/>
              </p:nvSpPr>
              <p:spPr bwMode="auto">
                <a:xfrm>
                  <a:off x="912" y="16954"/>
                  <a:ext cx="536"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25</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45" name="Rectangle 773"/>
                <p:cNvSpPr>
                  <a:spLocks noChangeArrowheads="1"/>
                </p:cNvSpPr>
                <p:nvPr/>
              </p:nvSpPr>
              <p:spPr bwMode="auto">
                <a:xfrm>
                  <a:off x="900" y="16954"/>
                  <a:ext cx="560" cy="365"/>
                </a:xfrm>
                <a:prstGeom prst="rect">
                  <a:avLst/>
                </a:prstGeom>
                <a:noFill/>
                <a:ln w="7">
                  <a:solidFill>
                    <a:srgbClr val="A0A0A0"/>
                  </a:solidFill>
                  <a:miter lim="800000"/>
                  <a:headEnd/>
                  <a:tailEnd/>
                </a:ln>
                <a:effectLst/>
              </p:spPr>
              <p:txBody>
                <a:bodyPr/>
                <a:lstStyle/>
                <a:p>
                  <a:endParaRPr lang="es-ES"/>
                </a:p>
              </p:txBody>
            </p:sp>
          </p:grpSp>
          <p:grpSp>
            <p:nvGrpSpPr>
              <p:cNvPr id="33032" name="Group 774"/>
              <p:cNvGrpSpPr>
                <a:grpSpLocks/>
              </p:cNvGrpSpPr>
              <p:nvPr/>
            </p:nvGrpSpPr>
            <p:grpSpPr bwMode="auto">
              <a:xfrm>
                <a:off x="1460" y="16954"/>
                <a:ext cx="529" cy="365"/>
                <a:chOff x="1460" y="16954"/>
                <a:chExt cx="529" cy="365"/>
              </a:xfrm>
            </p:grpSpPr>
            <p:sp>
              <p:nvSpPr>
                <p:cNvPr id="33042" name="Rectangle 775"/>
                <p:cNvSpPr>
                  <a:spLocks noChangeArrowheads="1"/>
                </p:cNvSpPr>
                <p:nvPr/>
              </p:nvSpPr>
              <p:spPr bwMode="auto">
                <a:xfrm>
                  <a:off x="1472" y="169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29</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43" name="Rectangle 776"/>
                <p:cNvSpPr>
                  <a:spLocks noChangeArrowheads="1"/>
                </p:cNvSpPr>
                <p:nvPr/>
              </p:nvSpPr>
              <p:spPr bwMode="auto">
                <a:xfrm>
                  <a:off x="1460" y="16954"/>
                  <a:ext cx="529" cy="365"/>
                </a:xfrm>
                <a:prstGeom prst="rect">
                  <a:avLst/>
                </a:prstGeom>
                <a:noFill/>
                <a:ln w="7">
                  <a:solidFill>
                    <a:srgbClr val="A0A0A0"/>
                  </a:solidFill>
                  <a:miter lim="800000"/>
                  <a:headEnd/>
                  <a:tailEnd/>
                </a:ln>
                <a:effectLst/>
              </p:spPr>
              <p:txBody>
                <a:bodyPr/>
                <a:lstStyle/>
                <a:p>
                  <a:endParaRPr lang="es-ES"/>
                </a:p>
              </p:txBody>
            </p:sp>
          </p:grpSp>
          <p:grpSp>
            <p:nvGrpSpPr>
              <p:cNvPr id="33033" name="Group 777"/>
              <p:cNvGrpSpPr>
                <a:grpSpLocks/>
              </p:cNvGrpSpPr>
              <p:nvPr/>
            </p:nvGrpSpPr>
            <p:grpSpPr bwMode="auto">
              <a:xfrm>
                <a:off x="1989" y="16954"/>
                <a:ext cx="529" cy="365"/>
                <a:chOff x="1989" y="16954"/>
                <a:chExt cx="529" cy="365"/>
              </a:xfrm>
            </p:grpSpPr>
            <p:sp>
              <p:nvSpPr>
                <p:cNvPr id="33040" name="Rectangle 778"/>
                <p:cNvSpPr>
                  <a:spLocks noChangeArrowheads="1"/>
                </p:cNvSpPr>
                <p:nvPr/>
              </p:nvSpPr>
              <p:spPr bwMode="auto">
                <a:xfrm>
                  <a:off x="2001" y="169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37,5</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41" name="Rectangle 779"/>
                <p:cNvSpPr>
                  <a:spLocks noChangeArrowheads="1"/>
                </p:cNvSpPr>
                <p:nvPr/>
              </p:nvSpPr>
              <p:spPr bwMode="auto">
                <a:xfrm>
                  <a:off x="1989" y="16954"/>
                  <a:ext cx="529" cy="365"/>
                </a:xfrm>
                <a:prstGeom prst="rect">
                  <a:avLst/>
                </a:prstGeom>
                <a:noFill/>
                <a:ln w="7">
                  <a:solidFill>
                    <a:srgbClr val="A0A0A0"/>
                  </a:solidFill>
                  <a:miter lim="800000"/>
                  <a:headEnd/>
                  <a:tailEnd/>
                </a:ln>
                <a:effectLst/>
              </p:spPr>
              <p:txBody>
                <a:bodyPr/>
                <a:lstStyle/>
                <a:p>
                  <a:endParaRPr lang="es-ES"/>
                </a:p>
              </p:txBody>
            </p:sp>
          </p:grpSp>
          <p:grpSp>
            <p:nvGrpSpPr>
              <p:cNvPr id="33034" name="Group 780"/>
              <p:cNvGrpSpPr>
                <a:grpSpLocks/>
              </p:cNvGrpSpPr>
              <p:nvPr/>
            </p:nvGrpSpPr>
            <p:grpSpPr bwMode="auto">
              <a:xfrm>
                <a:off x="2518" y="16954"/>
                <a:ext cx="529" cy="365"/>
                <a:chOff x="2518" y="16954"/>
                <a:chExt cx="529" cy="365"/>
              </a:xfrm>
            </p:grpSpPr>
            <p:sp>
              <p:nvSpPr>
                <p:cNvPr id="33038" name="Rectangle 781"/>
                <p:cNvSpPr>
                  <a:spLocks noChangeArrowheads="1"/>
                </p:cNvSpPr>
                <p:nvPr/>
              </p:nvSpPr>
              <p:spPr bwMode="auto">
                <a:xfrm>
                  <a:off x="2530" y="169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21</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39" name="Rectangle 782"/>
                <p:cNvSpPr>
                  <a:spLocks noChangeArrowheads="1"/>
                </p:cNvSpPr>
                <p:nvPr/>
              </p:nvSpPr>
              <p:spPr bwMode="auto">
                <a:xfrm>
                  <a:off x="2518" y="16954"/>
                  <a:ext cx="529" cy="365"/>
                </a:xfrm>
                <a:prstGeom prst="rect">
                  <a:avLst/>
                </a:prstGeom>
                <a:noFill/>
                <a:ln w="7">
                  <a:solidFill>
                    <a:srgbClr val="A0A0A0"/>
                  </a:solidFill>
                  <a:miter lim="800000"/>
                  <a:headEnd/>
                  <a:tailEnd/>
                </a:ln>
                <a:effectLst/>
              </p:spPr>
              <p:txBody>
                <a:bodyPr/>
                <a:lstStyle/>
                <a:p>
                  <a:endParaRPr lang="es-ES"/>
                </a:p>
              </p:txBody>
            </p:sp>
          </p:grpSp>
          <p:grpSp>
            <p:nvGrpSpPr>
              <p:cNvPr id="33035" name="Group 783"/>
              <p:cNvGrpSpPr>
                <a:grpSpLocks/>
              </p:cNvGrpSpPr>
              <p:nvPr/>
            </p:nvGrpSpPr>
            <p:grpSpPr bwMode="auto">
              <a:xfrm>
                <a:off x="3047" y="16954"/>
                <a:ext cx="529" cy="365"/>
                <a:chOff x="3047" y="16954"/>
                <a:chExt cx="529" cy="365"/>
              </a:xfrm>
            </p:grpSpPr>
            <p:sp>
              <p:nvSpPr>
                <p:cNvPr id="33036" name="Rectangle 784"/>
                <p:cNvSpPr>
                  <a:spLocks noChangeArrowheads="1"/>
                </p:cNvSpPr>
                <p:nvPr/>
              </p:nvSpPr>
              <p:spPr bwMode="auto">
                <a:xfrm>
                  <a:off x="3059" y="16954"/>
                  <a:ext cx="505" cy="365"/>
                </a:xfrm>
                <a:prstGeom prst="rect">
                  <a:avLst/>
                </a:prstGeom>
                <a:noFill/>
                <a:ln w="9525">
                  <a:noFill/>
                  <a:miter lim="800000"/>
                  <a:headEnd/>
                  <a:tailEnd/>
                </a:ln>
                <a:effectLst/>
              </p:spPr>
              <p:txBody>
                <a:bodyPr/>
                <a:lstStyle/>
                <a:p>
                  <a:pPr eaLnBrk="0" hangingPunct="0"/>
                  <a:r>
                    <a:rPr lang="es-ES_tradnl" sz="800">
                      <a:solidFill>
                        <a:srgbClr val="000000"/>
                      </a:solidFill>
                      <a:latin typeface="Times New Roman" pitchFamily="18" charset="0"/>
                      <a:cs typeface="Times New Roman" pitchFamily="18" charset="0"/>
                    </a:rPr>
                    <a:t>52,3</a:t>
                  </a:r>
                  <a:endParaRPr lang="es-ES_tradnl" sz="1200">
                    <a:latin typeface="Times New Roman" pitchFamily="18" charset="0"/>
                    <a:cs typeface="Times New Roman" pitchFamily="18" charset="0"/>
                  </a:endParaRPr>
                </a:p>
                <a:p>
                  <a:pPr eaLnBrk="0" hangingPunct="0"/>
                  <a:endParaRPr lang="es-ES_tradnl" sz="2400">
                    <a:latin typeface="Times New Roman" pitchFamily="18" charset="0"/>
                  </a:endParaRPr>
                </a:p>
              </p:txBody>
            </p:sp>
            <p:sp>
              <p:nvSpPr>
                <p:cNvPr id="33037" name="Rectangle 785"/>
                <p:cNvSpPr>
                  <a:spLocks noChangeArrowheads="1"/>
                </p:cNvSpPr>
                <p:nvPr/>
              </p:nvSpPr>
              <p:spPr bwMode="auto">
                <a:xfrm>
                  <a:off x="3047" y="16954"/>
                  <a:ext cx="529" cy="365"/>
                </a:xfrm>
                <a:prstGeom prst="rect">
                  <a:avLst/>
                </a:prstGeom>
                <a:noFill/>
                <a:ln w="7">
                  <a:solidFill>
                    <a:srgbClr val="A0A0A0"/>
                  </a:solidFill>
                  <a:miter lim="800000"/>
                  <a:headEnd/>
                  <a:tailEnd/>
                </a:ln>
                <a:effectLst/>
              </p:spPr>
              <p:txBody>
                <a:bodyPr/>
                <a:lstStyle/>
                <a:p>
                  <a:endParaRPr lang="es-ES"/>
                </a:p>
              </p:txBody>
            </p:sp>
          </p:grpSp>
        </p:grpSp>
        <p:sp>
          <p:nvSpPr>
            <p:cNvPr id="32775" name="Rectangle 786"/>
            <p:cNvSpPr>
              <a:spLocks noChangeArrowheads="1"/>
            </p:cNvSpPr>
            <p:nvPr/>
          </p:nvSpPr>
          <p:spPr bwMode="auto">
            <a:xfrm>
              <a:off x="-3" y="1102"/>
              <a:ext cx="3582" cy="16220"/>
            </a:xfrm>
            <a:prstGeom prst="rect">
              <a:avLst/>
            </a:prstGeom>
            <a:noFill/>
            <a:ln w="11112">
              <a:solidFill>
                <a:srgbClr val="A0A0A0"/>
              </a:solidFill>
              <a:miter lim="800000"/>
              <a:headEnd/>
              <a:tailEnd/>
            </a:ln>
            <a:effectLst/>
          </p:spPr>
          <p:txBody>
            <a:bodyPr/>
            <a:lstStyle/>
            <a:p>
              <a:endParaRPr lang="es-ES"/>
            </a:p>
          </p:txBody>
        </p:sp>
      </p:grpSp>
      <p:sp>
        <p:nvSpPr>
          <p:cNvPr id="32773" name="Rectangle 787"/>
          <p:cNvSpPr>
            <a:spLocks noChangeArrowheads="1"/>
          </p:cNvSpPr>
          <p:nvPr/>
        </p:nvSpPr>
        <p:spPr bwMode="auto">
          <a:xfrm>
            <a:off x="609600" y="6583363"/>
            <a:ext cx="8839200" cy="579437"/>
          </a:xfrm>
          <a:prstGeom prst="rect">
            <a:avLst/>
          </a:prstGeom>
          <a:noFill/>
          <a:ln w="9525">
            <a:noFill/>
            <a:miter lim="800000"/>
            <a:headEnd/>
            <a:tailEnd/>
          </a:ln>
          <a:effectLst/>
        </p:spPr>
        <p:txBody>
          <a:bodyPr>
            <a:spAutoFit/>
          </a:bodyPr>
          <a:lstStyle/>
          <a:p>
            <a:pPr eaLnBrk="0" hangingPunct="0"/>
            <a:r>
              <a:rPr lang="es-ES_tradnl" sz="800" baseline="30000" dirty="0">
                <a:latin typeface="Times New Roman" pitchFamily="18" charset="0"/>
                <a:cs typeface="Times New Roman" pitchFamily="18" charset="0"/>
              </a:rPr>
              <a:t>1</a:t>
            </a:r>
            <a:r>
              <a:rPr lang="es-ES_tradnl" sz="800" dirty="0">
                <a:latin typeface="Times New Roman" pitchFamily="18" charset="0"/>
                <a:cs typeface="Times New Roman" pitchFamily="18" charset="0"/>
              </a:rPr>
              <a:t>Días  </a:t>
            </a:r>
            <a:r>
              <a:rPr lang="es-ES_tradnl" sz="800" baseline="30000" dirty="0">
                <a:latin typeface="Times New Roman" pitchFamily="18" charset="0"/>
                <a:cs typeface="Times New Roman" pitchFamily="18" charset="0"/>
              </a:rPr>
              <a:t>2</a:t>
            </a:r>
            <a:r>
              <a:rPr lang="es-ES_tradnl" sz="800" dirty="0">
                <a:latin typeface="Times New Roman" pitchFamily="18" charset="0"/>
                <a:cs typeface="Times New Roman" pitchFamily="18" charset="0"/>
              </a:rPr>
              <a:t>Meses</a:t>
            </a:r>
            <a:endParaRPr lang="es-ES_tradnl" sz="1200" dirty="0">
              <a:latin typeface="Times New Roman" pitchFamily="18" charset="0"/>
              <a:cs typeface="Times New Roman" pitchFamily="18" charset="0"/>
            </a:endParaRPr>
          </a:p>
          <a:p>
            <a:pPr eaLnBrk="0" hangingPunct="0"/>
            <a:endParaRPr lang="es-ES_tradnl" sz="2400" dirty="0">
              <a:latin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9" name="Text Box 3"/>
          <p:cNvSpPr txBox="1">
            <a:spLocks noChangeArrowheads="1"/>
          </p:cNvSpPr>
          <p:nvPr/>
        </p:nvSpPr>
        <p:spPr bwMode="auto">
          <a:xfrm>
            <a:off x="1435608" y="1556792"/>
            <a:ext cx="6870192" cy="5509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defTabSz="1371600" eaLnBrk="0" hangingPunct="0">
              <a:tabLst>
                <a:tab pos="285750" algn="l"/>
                <a:tab pos="476250" algn="l"/>
              </a:tabLst>
              <a:defRPr sz="2400">
                <a:solidFill>
                  <a:schemeClr val="tx1"/>
                </a:solidFill>
                <a:latin typeface="Times New Roman" pitchFamily="18" charset="0"/>
              </a:defRPr>
            </a:lvl1pPr>
            <a:lvl2pPr defTabSz="1371600" eaLnBrk="0" hangingPunct="0">
              <a:tabLst>
                <a:tab pos="285750" algn="l"/>
                <a:tab pos="476250" algn="l"/>
              </a:tabLst>
              <a:defRPr sz="2400">
                <a:solidFill>
                  <a:schemeClr val="tx1"/>
                </a:solidFill>
                <a:latin typeface="Times New Roman" pitchFamily="18" charset="0"/>
              </a:defRPr>
            </a:lvl2pPr>
            <a:lvl3pPr defTabSz="1371600" eaLnBrk="0" hangingPunct="0">
              <a:tabLst>
                <a:tab pos="285750" algn="l"/>
                <a:tab pos="476250" algn="l"/>
              </a:tabLst>
              <a:defRPr sz="2400">
                <a:solidFill>
                  <a:schemeClr val="tx1"/>
                </a:solidFill>
                <a:latin typeface="Times New Roman" pitchFamily="18" charset="0"/>
              </a:defRPr>
            </a:lvl3pPr>
            <a:lvl4pPr defTabSz="1371600" eaLnBrk="0" hangingPunct="0">
              <a:tabLst>
                <a:tab pos="285750" algn="l"/>
                <a:tab pos="476250" algn="l"/>
              </a:tabLst>
              <a:defRPr sz="2400">
                <a:solidFill>
                  <a:schemeClr val="tx1"/>
                </a:solidFill>
                <a:latin typeface="Times New Roman" pitchFamily="18" charset="0"/>
              </a:defRPr>
            </a:lvl4pPr>
            <a:lvl5pPr defTabSz="1371600" eaLnBrk="0" hangingPunct="0">
              <a:tabLst>
                <a:tab pos="285750" algn="l"/>
                <a:tab pos="476250" algn="l"/>
              </a:tabLst>
              <a:defRPr sz="2400">
                <a:solidFill>
                  <a:schemeClr val="tx1"/>
                </a:solidFill>
                <a:latin typeface="Times New Roman" pitchFamily="18" charset="0"/>
              </a:defRPr>
            </a:lvl5pPr>
            <a:lvl6pPr defTabSz="1371600" eaLnBrk="0" fontAlgn="base" hangingPunct="0">
              <a:spcBef>
                <a:spcPct val="0"/>
              </a:spcBef>
              <a:spcAft>
                <a:spcPct val="0"/>
              </a:spcAft>
              <a:tabLst>
                <a:tab pos="285750" algn="l"/>
                <a:tab pos="476250" algn="l"/>
              </a:tabLst>
              <a:defRPr sz="2400">
                <a:solidFill>
                  <a:schemeClr val="tx1"/>
                </a:solidFill>
                <a:latin typeface="Times New Roman" pitchFamily="18" charset="0"/>
              </a:defRPr>
            </a:lvl6pPr>
            <a:lvl7pPr defTabSz="1371600" eaLnBrk="0" fontAlgn="base" hangingPunct="0">
              <a:spcBef>
                <a:spcPct val="0"/>
              </a:spcBef>
              <a:spcAft>
                <a:spcPct val="0"/>
              </a:spcAft>
              <a:tabLst>
                <a:tab pos="285750" algn="l"/>
                <a:tab pos="476250" algn="l"/>
              </a:tabLst>
              <a:defRPr sz="2400">
                <a:solidFill>
                  <a:schemeClr val="tx1"/>
                </a:solidFill>
                <a:latin typeface="Times New Roman" pitchFamily="18" charset="0"/>
              </a:defRPr>
            </a:lvl7pPr>
            <a:lvl8pPr defTabSz="1371600" eaLnBrk="0" fontAlgn="base" hangingPunct="0">
              <a:spcBef>
                <a:spcPct val="0"/>
              </a:spcBef>
              <a:spcAft>
                <a:spcPct val="0"/>
              </a:spcAft>
              <a:tabLst>
                <a:tab pos="285750" algn="l"/>
                <a:tab pos="476250" algn="l"/>
              </a:tabLst>
              <a:defRPr sz="2400">
                <a:solidFill>
                  <a:schemeClr val="tx1"/>
                </a:solidFill>
                <a:latin typeface="Times New Roman" pitchFamily="18" charset="0"/>
              </a:defRPr>
            </a:lvl8pPr>
            <a:lvl9pPr defTabSz="1371600" eaLnBrk="0" fontAlgn="base" hangingPunct="0">
              <a:spcBef>
                <a:spcPct val="0"/>
              </a:spcBef>
              <a:spcAft>
                <a:spcPct val="0"/>
              </a:spcAft>
              <a:tabLst>
                <a:tab pos="285750" algn="l"/>
                <a:tab pos="476250" algn="l"/>
              </a:tabLst>
              <a:defRPr sz="2400">
                <a:solidFill>
                  <a:schemeClr val="tx1"/>
                </a:solidFill>
                <a:latin typeface="Times New Roman" pitchFamily="18" charset="0"/>
              </a:defRPr>
            </a:lvl9pPr>
          </a:lstStyle>
          <a:p>
            <a:pPr algn="l"/>
            <a:r>
              <a:rPr lang="es-ES" altLang="es-ES" dirty="0">
                <a:latin typeface="+mj-lt"/>
              </a:rPr>
              <a:t>EVALUACIÓN EX-ANTE</a:t>
            </a:r>
          </a:p>
          <a:p>
            <a:pPr algn="l" eaLnBrk="1" hangingPunct="1"/>
            <a:endParaRPr lang="es-ES" altLang="es-ES" dirty="0">
              <a:latin typeface="+mj-lt"/>
            </a:endParaRPr>
          </a:p>
          <a:p>
            <a:pPr lvl="1" algn="l" eaLnBrk="1" hangingPunct="1">
              <a:buFontTx/>
              <a:buChar char="•"/>
            </a:pPr>
            <a:r>
              <a:rPr lang="es-ES" altLang="es-ES" dirty="0" smtClean="0">
                <a:latin typeface="+mj-lt"/>
              </a:rPr>
              <a:t> Análisis </a:t>
            </a:r>
            <a:r>
              <a:rPr lang="es-ES" altLang="es-ES" dirty="0">
                <a:latin typeface="+mj-lt"/>
              </a:rPr>
              <a:t>Coste-Beneficio</a:t>
            </a:r>
          </a:p>
          <a:p>
            <a:pPr lvl="1" algn="l" eaLnBrk="1" hangingPunct="1">
              <a:buFontTx/>
              <a:buChar char="•"/>
            </a:pPr>
            <a:r>
              <a:rPr lang="es-ES" altLang="es-ES" dirty="0" smtClean="0">
                <a:latin typeface="+mj-lt"/>
              </a:rPr>
              <a:t> Análisis Coste-Eficacia</a:t>
            </a:r>
            <a:endParaRPr lang="es-ES" altLang="es-ES" dirty="0">
              <a:latin typeface="+mj-lt"/>
            </a:endParaRPr>
          </a:p>
          <a:p>
            <a:pPr lvl="1" algn="l" eaLnBrk="1" hangingPunct="1">
              <a:buFontTx/>
              <a:buChar char="•"/>
            </a:pPr>
            <a:r>
              <a:rPr lang="es-ES" altLang="es-ES" dirty="0" smtClean="0">
                <a:latin typeface="+mj-lt"/>
              </a:rPr>
              <a:t> Análisis </a:t>
            </a:r>
            <a:r>
              <a:rPr lang="es-ES" altLang="es-ES" dirty="0">
                <a:latin typeface="+mj-lt"/>
              </a:rPr>
              <a:t>Coste-Utilidad</a:t>
            </a:r>
          </a:p>
          <a:p>
            <a:pPr algn="l" eaLnBrk="1" hangingPunct="1">
              <a:buFontTx/>
              <a:buChar char="•"/>
            </a:pPr>
            <a:endParaRPr lang="es-ES" altLang="es-ES" dirty="0">
              <a:latin typeface="+mj-lt"/>
            </a:endParaRPr>
          </a:p>
          <a:p>
            <a:pPr algn="l" eaLnBrk="1" hangingPunct="1"/>
            <a:r>
              <a:rPr lang="es-ES" altLang="es-ES" dirty="0">
                <a:latin typeface="+mj-lt"/>
              </a:rPr>
              <a:t>EVALUACIÓN EX-POST</a:t>
            </a:r>
          </a:p>
          <a:p>
            <a:pPr algn="l" eaLnBrk="1" hangingPunct="1"/>
            <a:endParaRPr lang="es-ES" altLang="es-ES" dirty="0">
              <a:latin typeface="+mj-lt"/>
            </a:endParaRPr>
          </a:p>
          <a:p>
            <a:pPr lvl="1" algn="l" eaLnBrk="1" hangingPunct="1">
              <a:buFontTx/>
              <a:buChar char="•"/>
            </a:pPr>
            <a:r>
              <a:rPr lang="es-ES" altLang="es-ES" dirty="0" smtClean="0">
                <a:latin typeface="+mj-lt"/>
              </a:rPr>
              <a:t> Indicadores </a:t>
            </a:r>
            <a:r>
              <a:rPr lang="es-ES" altLang="es-ES" dirty="0">
                <a:latin typeface="+mj-lt"/>
              </a:rPr>
              <a:t>de Gestión</a:t>
            </a:r>
          </a:p>
          <a:p>
            <a:pPr lvl="1" algn="l" eaLnBrk="1" hangingPunct="1">
              <a:buFontTx/>
              <a:buChar char="•"/>
            </a:pPr>
            <a:r>
              <a:rPr lang="es-ES" altLang="es-ES" dirty="0" smtClean="0">
                <a:latin typeface="+mj-lt"/>
              </a:rPr>
              <a:t> Técnicas </a:t>
            </a:r>
            <a:r>
              <a:rPr lang="es-ES" altLang="es-ES" dirty="0">
                <a:latin typeface="+mj-lt"/>
              </a:rPr>
              <a:t>basadas en comportamiento medio</a:t>
            </a:r>
          </a:p>
          <a:p>
            <a:pPr lvl="1" algn="l" eaLnBrk="1" hangingPunct="1">
              <a:buFontTx/>
              <a:buChar char="•"/>
            </a:pPr>
            <a:r>
              <a:rPr lang="es-ES" altLang="es-ES" dirty="0" smtClean="0">
                <a:latin typeface="+mj-lt"/>
              </a:rPr>
              <a:t> Análisis </a:t>
            </a:r>
            <a:r>
              <a:rPr lang="es-ES" altLang="es-ES" dirty="0">
                <a:latin typeface="+mj-lt"/>
              </a:rPr>
              <a:t>de frontera</a:t>
            </a:r>
          </a:p>
          <a:p>
            <a:pPr algn="ctr">
              <a:buFontTx/>
              <a:buChar char="•"/>
            </a:pPr>
            <a:endParaRPr lang="es-ES_tradnl" altLang="es-ES" b="1" dirty="0">
              <a:solidFill>
                <a:schemeClr val="accent2"/>
              </a:solidFill>
              <a:latin typeface="Arial" pitchFamily="34" charset="0"/>
              <a:cs typeface="Times New Roman" pitchFamily="18" charset="0"/>
              <a:sym typeface="MapInfo Weather" pitchFamily="18" charset="2"/>
            </a:endParaRPr>
          </a:p>
          <a:p>
            <a:pPr algn="ctr"/>
            <a:endParaRPr lang="es-ES_tradnl" altLang="es-ES" b="1" dirty="0">
              <a:solidFill>
                <a:schemeClr val="accent2"/>
              </a:solidFill>
              <a:latin typeface="Arial" pitchFamily="34" charset="0"/>
              <a:sym typeface="MapInfo Weather" pitchFamily="18" charset="2"/>
            </a:endParaRPr>
          </a:p>
          <a:p>
            <a:endParaRPr lang="es-ES_tradnl" altLang="es-ES" sz="2000" b="1" dirty="0">
              <a:solidFill>
                <a:schemeClr val="accent2"/>
              </a:solidFill>
              <a:latin typeface="Arial" pitchFamily="34" charset="0"/>
              <a:sym typeface="MapInfo Weather" pitchFamily="18" charset="2"/>
            </a:endParaRPr>
          </a:p>
          <a:p>
            <a:endParaRPr lang="es-ES_tradnl" altLang="es-ES" sz="2000" b="1" dirty="0">
              <a:solidFill>
                <a:schemeClr val="accent2"/>
              </a:solidFill>
              <a:latin typeface="Arial" pitchFamily="34" charset="0"/>
            </a:endParaRPr>
          </a:p>
        </p:txBody>
      </p:sp>
      <p:sp>
        <p:nvSpPr>
          <p:cNvPr id="147460" name="Text Box 4"/>
          <p:cNvSpPr txBox="1">
            <a:spLocks noChangeArrowheads="1"/>
          </p:cNvSpPr>
          <p:nvPr/>
        </p:nvSpPr>
        <p:spPr bwMode="auto">
          <a:xfrm>
            <a:off x="1052513" y="457200"/>
            <a:ext cx="7177087"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eaLnBrk="0" hangingPunct="0"/>
            <a:endParaRPr lang="es-ES" altLang="es-ES" sz="2400" b="1">
              <a:latin typeface="Times New Roman" pitchFamily="18" charset="0"/>
            </a:endParaRPr>
          </a:p>
        </p:txBody>
      </p:sp>
      <p:sp>
        <p:nvSpPr>
          <p:cNvPr id="6" name="1 Título"/>
          <p:cNvSpPr txBox="1">
            <a:spLocks/>
          </p:cNvSpPr>
          <p:nvPr/>
        </p:nvSpPr>
        <p:spPr>
          <a:xfrm>
            <a:off x="1435608" y="274638"/>
            <a:ext cx="7498080" cy="562074"/>
          </a:xfrm>
          <a:prstGeom prst="rect">
            <a:avLst/>
          </a:prstGeom>
        </p:spPr>
        <p:txBody>
          <a:bodyP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smtClean="0"/>
              <a:t>Midiendo la Eficiencia en el Sector Público</a:t>
            </a:r>
            <a:endParaRPr lang="es-ES" sz="2800" dirty="0"/>
          </a:p>
        </p:txBody>
      </p:sp>
      <p:cxnSp>
        <p:nvCxnSpPr>
          <p:cNvPr id="7" name="6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2779571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p:txBody>
          <a:bodyPr/>
          <a:lstStyle/>
          <a:p>
            <a:endParaRPr lang="es-ES" dirty="0" smtClean="0"/>
          </a:p>
          <a:p>
            <a:endParaRPr lang="es-ES" dirty="0" smtClean="0"/>
          </a:p>
          <a:p>
            <a:r>
              <a:rPr lang="es-ES" dirty="0" smtClean="0"/>
              <a:t>LA EVALUACIÓN DE LA ACTUACIÓN DEL SECTOR PÚBLICO MEDIANTE EL USO DE INDICADORES DE GESTIÓN</a:t>
            </a:r>
          </a:p>
          <a:p>
            <a:endParaRPr lang="es-ES"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Text Box 3"/>
          <p:cNvSpPr txBox="1">
            <a:spLocks noChangeArrowheads="1"/>
          </p:cNvSpPr>
          <p:nvPr/>
        </p:nvSpPr>
        <p:spPr bwMode="auto">
          <a:xfrm>
            <a:off x="1187624" y="1439700"/>
            <a:ext cx="7619032" cy="4869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defTabSz="1371600" eaLnBrk="0" hangingPunct="0">
              <a:tabLst>
                <a:tab pos="285750" algn="l"/>
                <a:tab pos="812800" algn="l"/>
              </a:tabLst>
              <a:defRPr sz="2400">
                <a:solidFill>
                  <a:schemeClr val="tx1"/>
                </a:solidFill>
                <a:latin typeface="Times New Roman" pitchFamily="18" charset="0"/>
              </a:defRPr>
            </a:lvl1pPr>
            <a:lvl2pPr defTabSz="1371600" eaLnBrk="0" hangingPunct="0">
              <a:tabLst>
                <a:tab pos="285750" algn="l"/>
                <a:tab pos="812800" algn="l"/>
              </a:tabLst>
              <a:defRPr sz="2400">
                <a:solidFill>
                  <a:schemeClr val="tx1"/>
                </a:solidFill>
                <a:latin typeface="Times New Roman" pitchFamily="18" charset="0"/>
              </a:defRPr>
            </a:lvl2pPr>
            <a:lvl3pPr defTabSz="1371600" eaLnBrk="0" hangingPunct="0">
              <a:tabLst>
                <a:tab pos="285750" algn="l"/>
                <a:tab pos="812800" algn="l"/>
              </a:tabLst>
              <a:defRPr sz="2400">
                <a:solidFill>
                  <a:schemeClr val="tx1"/>
                </a:solidFill>
                <a:latin typeface="Times New Roman" pitchFamily="18" charset="0"/>
              </a:defRPr>
            </a:lvl3pPr>
            <a:lvl4pPr defTabSz="1371600" eaLnBrk="0" hangingPunct="0">
              <a:tabLst>
                <a:tab pos="285750" algn="l"/>
                <a:tab pos="812800" algn="l"/>
              </a:tabLst>
              <a:defRPr sz="2400">
                <a:solidFill>
                  <a:schemeClr val="tx1"/>
                </a:solidFill>
                <a:latin typeface="Times New Roman" pitchFamily="18" charset="0"/>
              </a:defRPr>
            </a:lvl4pPr>
            <a:lvl5pPr defTabSz="1371600" eaLnBrk="0" hangingPunct="0">
              <a:tabLst>
                <a:tab pos="285750" algn="l"/>
                <a:tab pos="812800" algn="l"/>
              </a:tabLst>
              <a:defRPr sz="2400">
                <a:solidFill>
                  <a:schemeClr val="tx1"/>
                </a:solidFill>
                <a:latin typeface="Times New Roman" pitchFamily="18" charset="0"/>
              </a:defRPr>
            </a:lvl5pPr>
            <a:lvl6pPr defTabSz="1371600" eaLnBrk="0" fontAlgn="base" hangingPunct="0">
              <a:spcBef>
                <a:spcPct val="0"/>
              </a:spcBef>
              <a:spcAft>
                <a:spcPct val="0"/>
              </a:spcAft>
              <a:tabLst>
                <a:tab pos="285750" algn="l"/>
                <a:tab pos="812800" algn="l"/>
              </a:tabLst>
              <a:defRPr sz="2400">
                <a:solidFill>
                  <a:schemeClr val="tx1"/>
                </a:solidFill>
                <a:latin typeface="Times New Roman" pitchFamily="18" charset="0"/>
              </a:defRPr>
            </a:lvl6pPr>
            <a:lvl7pPr defTabSz="1371600" eaLnBrk="0" fontAlgn="base" hangingPunct="0">
              <a:spcBef>
                <a:spcPct val="0"/>
              </a:spcBef>
              <a:spcAft>
                <a:spcPct val="0"/>
              </a:spcAft>
              <a:tabLst>
                <a:tab pos="285750" algn="l"/>
                <a:tab pos="812800" algn="l"/>
              </a:tabLst>
              <a:defRPr sz="2400">
                <a:solidFill>
                  <a:schemeClr val="tx1"/>
                </a:solidFill>
                <a:latin typeface="Times New Roman" pitchFamily="18" charset="0"/>
              </a:defRPr>
            </a:lvl7pPr>
            <a:lvl8pPr defTabSz="1371600" eaLnBrk="0" fontAlgn="base" hangingPunct="0">
              <a:spcBef>
                <a:spcPct val="0"/>
              </a:spcBef>
              <a:spcAft>
                <a:spcPct val="0"/>
              </a:spcAft>
              <a:tabLst>
                <a:tab pos="285750" algn="l"/>
                <a:tab pos="812800" algn="l"/>
              </a:tabLst>
              <a:defRPr sz="2400">
                <a:solidFill>
                  <a:schemeClr val="tx1"/>
                </a:solidFill>
                <a:latin typeface="Times New Roman" pitchFamily="18" charset="0"/>
              </a:defRPr>
            </a:lvl8pPr>
            <a:lvl9pPr defTabSz="1371600" eaLnBrk="0" fontAlgn="base" hangingPunct="0">
              <a:spcBef>
                <a:spcPct val="0"/>
              </a:spcBef>
              <a:spcAft>
                <a:spcPct val="0"/>
              </a:spcAft>
              <a:tabLst>
                <a:tab pos="285750" algn="l"/>
                <a:tab pos="812800" algn="l"/>
              </a:tabLst>
              <a:defRPr sz="2400">
                <a:solidFill>
                  <a:schemeClr val="tx1"/>
                </a:solidFill>
                <a:latin typeface="Times New Roman" pitchFamily="18" charset="0"/>
              </a:defRPr>
            </a:lvl9pPr>
          </a:lstStyle>
          <a:p>
            <a:pPr algn="ctr"/>
            <a:r>
              <a:rPr lang="es-ES_tradnl" altLang="es-ES" sz="2800" dirty="0">
                <a:latin typeface="+mj-lt"/>
                <a:cs typeface="Times New Roman" pitchFamily="18" charset="0"/>
                <a:sym typeface="MapInfo Weather" pitchFamily="18" charset="2"/>
              </a:rPr>
              <a:t>ESTRUCTURA:</a:t>
            </a:r>
          </a:p>
          <a:p>
            <a:pPr algn="ctr"/>
            <a:endParaRPr lang="es-ES_tradnl" altLang="es-ES" sz="2800" dirty="0">
              <a:latin typeface="+mj-lt"/>
              <a:cs typeface="Times New Roman" pitchFamily="18" charset="0"/>
              <a:sym typeface="MapInfo Weather" pitchFamily="18" charset="2"/>
            </a:endParaRPr>
          </a:p>
          <a:p>
            <a:pPr algn="just">
              <a:lnSpc>
                <a:spcPct val="90000"/>
              </a:lnSpc>
              <a:spcBef>
                <a:spcPct val="20000"/>
              </a:spcBef>
            </a:pPr>
            <a:r>
              <a:rPr lang="es-ES_tradnl" altLang="es-ES" dirty="0" smtClean="0">
                <a:latin typeface="+mj-lt"/>
                <a:sym typeface="MapInfo Weather" pitchFamily="18" charset="2"/>
              </a:rPr>
              <a:t>1.- Justificación</a:t>
            </a:r>
          </a:p>
          <a:p>
            <a:pPr algn="just">
              <a:lnSpc>
                <a:spcPct val="90000"/>
              </a:lnSpc>
              <a:spcBef>
                <a:spcPct val="20000"/>
              </a:spcBef>
            </a:pPr>
            <a:endParaRPr lang="es-ES_tradnl" altLang="es-ES" dirty="0" smtClean="0">
              <a:latin typeface="+mj-lt"/>
              <a:sym typeface="MapInfo Weather" pitchFamily="18" charset="2"/>
            </a:endParaRPr>
          </a:p>
          <a:p>
            <a:pPr algn="just">
              <a:lnSpc>
                <a:spcPct val="90000"/>
              </a:lnSpc>
              <a:spcBef>
                <a:spcPct val="20000"/>
              </a:spcBef>
            </a:pPr>
            <a:r>
              <a:rPr lang="es-ES_tradnl" altLang="es-ES" dirty="0" smtClean="0">
                <a:latin typeface="+mj-lt"/>
                <a:sym typeface="MapInfo Weather" pitchFamily="18" charset="2"/>
              </a:rPr>
              <a:t>2.- </a:t>
            </a:r>
            <a:r>
              <a:rPr lang="es-ES_tradnl" altLang="es-ES" dirty="0" smtClean="0">
                <a:latin typeface="+mj-lt"/>
                <a:sym typeface="MapInfo Weather" pitchFamily="18" charset="2"/>
              </a:rPr>
              <a:t>T</a:t>
            </a:r>
            <a:r>
              <a:rPr lang="es-ES" altLang="es-ES" dirty="0" smtClean="0">
                <a:latin typeface="+mj-lt"/>
                <a:sym typeface="MapInfo Weather" pitchFamily="18" charset="2"/>
              </a:rPr>
              <a:t>tipología </a:t>
            </a:r>
            <a:r>
              <a:rPr lang="es-ES" altLang="es-ES" dirty="0">
                <a:latin typeface="+mj-lt"/>
                <a:sym typeface="MapInfo Weather" pitchFamily="18" charset="2"/>
              </a:rPr>
              <a:t>de los sistemas de indicadores</a:t>
            </a:r>
            <a:r>
              <a:rPr lang="es-ES_tradnl" altLang="es-ES" dirty="0">
                <a:latin typeface="+mj-lt"/>
                <a:sym typeface="MapInfo Weather" pitchFamily="18" charset="2"/>
              </a:rPr>
              <a:t>.</a:t>
            </a:r>
            <a:r>
              <a:rPr lang="es-ES" altLang="es-ES" dirty="0">
                <a:latin typeface="+mj-lt"/>
                <a:sym typeface="MapInfo Weather" pitchFamily="18" charset="2"/>
              </a:rPr>
              <a:t> </a:t>
            </a:r>
            <a:endParaRPr lang="es-ES_tradnl" altLang="es-ES" dirty="0">
              <a:latin typeface="+mj-lt"/>
              <a:sym typeface="MapInfo Weather" pitchFamily="18" charset="2"/>
            </a:endParaRPr>
          </a:p>
          <a:p>
            <a:pPr algn="just">
              <a:lnSpc>
                <a:spcPct val="90000"/>
              </a:lnSpc>
              <a:spcBef>
                <a:spcPct val="20000"/>
              </a:spcBef>
              <a:buFontTx/>
              <a:buChar char="•"/>
            </a:pPr>
            <a:endParaRPr lang="es-ES_tradnl" altLang="es-ES" dirty="0">
              <a:latin typeface="+mj-lt"/>
              <a:sym typeface="MapInfo Weather" pitchFamily="18" charset="2"/>
            </a:endParaRPr>
          </a:p>
          <a:p>
            <a:pPr algn="just">
              <a:lnSpc>
                <a:spcPct val="90000"/>
              </a:lnSpc>
              <a:spcBef>
                <a:spcPct val="20000"/>
              </a:spcBef>
            </a:pPr>
            <a:r>
              <a:rPr lang="es-ES_tradnl" altLang="es-ES" dirty="0">
                <a:latin typeface="+mj-lt"/>
                <a:sym typeface="MapInfo Weather" pitchFamily="18" charset="2"/>
              </a:rPr>
              <a:t>3</a:t>
            </a:r>
            <a:r>
              <a:rPr lang="es-ES_tradnl" altLang="es-ES" dirty="0" smtClean="0">
                <a:latin typeface="+mj-lt"/>
                <a:sym typeface="MapInfo Weather" pitchFamily="18" charset="2"/>
              </a:rPr>
              <a:t>.- </a:t>
            </a:r>
            <a:r>
              <a:rPr lang="es-ES_tradnl" altLang="es-ES" dirty="0">
                <a:latin typeface="+mj-lt"/>
                <a:sym typeface="MapInfo Weather" pitchFamily="18" charset="2"/>
              </a:rPr>
              <a:t>Principales dificultades de atribución y </a:t>
            </a:r>
            <a:r>
              <a:rPr lang="es-ES_tradnl" altLang="es-ES" dirty="0" smtClean="0">
                <a:latin typeface="+mj-lt"/>
                <a:sym typeface="MapInfo Weather" pitchFamily="18" charset="2"/>
              </a:rPr>
              <a:t>medición</a:t>
            </a:r>
            <a:r>
              <a:rPr lang="es-ES_tradnl" altLang="es-ES" dirty="0">
                <a:latin typeface="+mj-lt"/>
                <a:sym typeface="MapInfo Weather" pitchFamily="18" charset="2"/>
              </a:rPr>
              <a:t>.</a:t>
            </a:r>
            <a:r>
              <a:rPr lang="es-ES" altLang="es-ES" dirty="0">
                <a:latin typeface="+mj-lt"/>
                <a:sym typeface="MapInfo Weather" pitchFamily="18" charset="2"/>
              </a:rPr>
              <a:t> </a:t>
            </a:r>
            <a:r>
              <a:rPr lang="es-ES_tradnl" altLang="es-ES" dirty="0">
                <a:latin typeface="+mj-lt"/>
                <a:sym typeface="MapInfo Weather" pitchFamily="18" charset="2"/>
              </a:rPr>
              <a:t>		</a:t>
            </a:r>
          </a:p>
          <a:p>
            <a:pPr algn="just">
              <a:lnSpc>
                <a:spcPct val="90000"/>
              </a:lnSpc>
              <a:spcBef>
                <a:spcPct val="20000"/>
              </a:spcBef>
            </a:pPr>
            <a:r>
              <a:rPr lang="es-ES_tradnl" altLang="es-ES" dirty="0">
                <a:latin typeface="+mj-lt"/>
                <a:sym typeface="MapInfo Weather" pitchFamily="18" charset="2"/>
              </a:rPr>
              <a:t>4</a:t>
            </a:r>
            <a:r>
              <a:rPr lang="es-ES_tradnl" altLang="es-ES" dirty="0" smtClean="0">
                <a:latin typeface="+mj-lt"/>
                <a:sym typeface="MapInfo Weather" pitchFamily="18" charset="2"/>
              </a:rPr>
              <a:t>.- </a:t>
            </a:r>
            <a:r>
              <a:rPr lang="es-ES" altLang="es-ES" dirty="0" smtClean="0">
                <a:latin typeface="+mj-lt"/>
                <a:sym typeface="MapInfo Weather" pitchFamily="18" charset="2"/>
              </a:rPr>
              <a:t>Ventajas </a:t>
            </a:r>
            <a:r>
              <a:rPr lang="es-ES" altLang="es-ES" dirty="0">
                <a:latin typeface="+mj-lt"/>
                <a:sym typeface="MapInfo Weather" pitchFamily="18" charset="2"/>
              </a:rPr>
              <a:t>e inconvenientes derivados de </a:t>
            </a:r>
            <a:r>
              <a:rPr lang="es-ES" altLang="es-ES" dirty="0" smtClean="0">
                <a:latin typeface="+mj-lt"/>
                <a:sym typeface="MapInfo Weather" pitchFamily="18" charset="2"/>
              </a:rPr>
              <a:t>la utilización </a:t>
            </a:r>
            <a:r>
              <a:rPr lang="es-ES" altLang="es-ES" dirty="0">
                <a:latin typeface="+mj-lt"/>
                <a:sym typeface="MapInfo Weather" pitchFamily="18" charset="2"/>
              </a:rPr>
              <a:t>de los sistemas de indicadores </a:t>
            </a:r>
            <a:r>
              <a:rPr lang="es-ES" altLang="es-ES" dirty="0" smtClean="0">
                <a:latin typeface="+mj-lt"/>
                <a:sym typeface="MapInfo Weather" pitchFamily="18" charset="2"/>
              </a:rPr>
              <a:t>de gestión</a:t>
            </a:r>
            <a:r>
              <a:rPr lang="es-ES" altLang="es-ES" dirty="0">
                <a:latin typeface="+mj-lt"/>
                <a:sym typeface="MapInfo Weather" pitchFamily="18" charset="2"/>
              </a:rPr>
              <a:t>.</a:t>
            </a:r>
          </a:p>
          <a:p>
            <a:pPr algn="just">
              <a:lnSpc>
                <a:spcPct val="90000"/>
              </a:lnSpc>
              <a:spcBef>
                <a:spcPct val="20000"/>
              </a:spcBef>
            </a:pPr>
            <a:endParaRPr lang="es-ES" altLang="es-ES" dirty="0">
              <a:latin typeface="+mj-lt"/>
              <a:sym typeface="MapInfo Weather" pitchFamily="18" charset="2"/>
            </a:endParaRPr>
          </a:p>
          <a:p>
            <a:pPr algn="just">
              <a:lnSpc>
                <a:spcPct val="90000"/>
              </a:lnSpc>
              <a:spcBef>
                <a:spcPct val="20000"/>
              </a:spcBef>
            </a:pPr>
            <a:r>
              <a:rPr lang="es-ES" altLang="es-ES" dirty="0">
                <a:latin typeface="+mj-lt"/>
                <a:sym typeface="MapInfo Weather" pitchFamily="18" charset="2"/>
              </a:rPr>
              <a:t>5</a:t>
            </a:r>
            <a:r>
              <a:rPr lang="es-ES" altLang="es-ES" dirty="0" smtClean="0">
                <a:latin typeface="+mj-lt"/>
                <a:sym typeface="MapInfo Weather" pitchFamily="18" charset="2"/>
              </a:rPr>
              <a:t>.- </a:t>
            </a:r>
            <a:r>
              <a:rPr lang="es-ES" altLang="es-ES" dirty="0">
                <a:latin typeface="+mj-lt"/>
                <a:sym typeface="MapInfo Weather" pitchFamily="18" charset="2"/>
              </a:rPr>
              <a:t>Una aplicación empírica: el caso del IMI</a:t>
            </a:r>
            <a:endParaRPr lang="es-ES_tradnl" altLang="es-ES" sz="2000" dirty="0">
              <a:latin typeface="+mj-lt"/>
            </a:endParaRPr>
          </a:p>
        </p:txBody>
      </p:sp>
      <p:sp>
        <p:nvSpPr>
          <p:cNvPr id="81924" name="Text Box 4"/>
          <p:cNvSpPr txBox="1">
            <a:spLocks noChangeArrowheads="1"/>
          </p:cNvSpPr>
          <p:nvPr/>
        </p:nvSpPr>
        <p:spPr bwMode="auto">
          <a:xfrm>
            <a:off x="1052513" y="457200"/>
            <a:ext cx="7177087"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eaLnBrk="0" hangingPunct="0"/>
            <a:endParaRPr lang="es-ES" altLang="es-ES" sz="2400" b="1"/>
          </a:p>
        </p:txBody>
      </p:sp>
      <p:sp>
        <p:nvSpPr>
          <p:cNvPr id="6" name="1 Título"/>
          <p:cNvSpPr txBox="1">
            <a:spLocks/>
          </p:cNvSpPr>
          <p:nvPr/>
        </p:nvSpPr>
        <p:spPr>
          <a:xfrm>
            <a:off x="1435608" y="274638"/>
            <a:ext cx="7498080" cy="562074"/>
          </a:xfrm>
          <a:prstGeom prst="rect">
            <a:avLst/>
          </a:prstGeom>
        </p:spPr>
        <p:txBody>
          <a:bodyPr>
            <a:normAutofit/>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fontAlgn="auto">
              <a:spcAft>
                <a:spcPts val="0"/>
              </a:spcAft>
            </a:pPr>
            <a:r>
              <a:rPr lang="es-ES" sz="2800" smtClean="0"/>
              <a:t>Midiendo la Eficiencia en el Sector Público</a:t>
            </a:r>
            <a:endParaRPr lang="es-ES" sz="2800" dirty="0"/>
          </a:p>
        </p:txBody>
      </p:sp>
      <p:cxnSp>
        <p:nvCxnSpPr>
          <p:cNvPr id="7" name="6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07006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p:txBody>
          <a:bodyPr>
            <a:normAutofit lnSpcReduction="10000"/>
          </a:bodyPr>
          <a:lstStyle/>
          <a:p>
            <a:pPr>
              <a:buNone/>
            </a:pPr>
            <a:r>
              <a:rPr lang="es-ES" b="1" dirty="0" smtClean="0"/>
              <a:t>Justificación</a:t>
            </a:r>
          </a:p>
          <a:p>
            <a:pPr>
              <a:buNone/>
            </a:pPr>
            <a:endParaRPr lang="es-ES" dirty="0" smtClean="0"/>
          </a:p>
          <a:p>
            <a:pPr marL="363538" indent="-363538"/>
            <a:r>
              <a:rPr lang="es-ES" dirty="0" smtClean="0"/>
              <a:t>Iniciativas dirigidas a mejorar la eficiencia de las Administraciones Públicas.</a:t>
            </a:r>
          </a:p>
          <a:p>
            <a:pPr marL="363538" indent="-363538"/>
            <a:endParaRPr lang="es-ES" dirty="0" smtClean="0"/>
          </a:p>
          <a:p>
            <a:pPr marL="363538" indent="-363538"/>
            <a:r>
              <a:rPr lang="es-ES" dirty="0" smtClean="0"/>
              <a:t>Experiencia de los países anglosajones.</a:t>
            </a:r>
          </a:p>
          <a:p>
            <a:pPr marL="363538" indent="-363538"/>
            <a:endParaRPr lang="es-ES" dirty="0" smtClean="0"/>
          </a:p>
          <a:p>
            <a:pPr marL="363538" indent="-363538"/>
            <a:r>
              <a:rPr lang="es-ES" dirty="0" smtClean="0"/>
              <a:t>Reducción del coste de recogida de datos.</a:t>
            </a:r>
            <a:endParaRPr lang="es-ES"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p:txBody>
          <a:bodyPr>
            <a:normAutofit fontScale="77500" lnSpcReduction="20000"/>
          </a:bodyPr>
          <a:lstStyle/>
          <a:p>
            <a:pPr>
              <a:buNone/>
            </a:pPr>
            <a:r>
              <a:rPr lang="es-ES" b="1" dirty="0" smtClean="0"/>
              <a:t>Tipología</a:t>
            </a:r>
          </a:p>
          <a:p>
            <a:pPr>
              <a:buNone/>
            </a:pPr>
            <a:endParaRPr lang="es-ES" dirty="0" smtClean="0"/>
          </a:p>
          <a:p>
            <a:pPr marL="514350" indent="-514350">
              <a:lnSpc>
                <a:spcPct val="120000"/>
              </a:lnSpc>
              <a:spcAft>
                <a:spcPts val="600"/>
              </a:spcAft>
              <a:buFont typeface="+mj-lt"/>
              <a:buAutoNum type="arabicPeriod"/>
            </a:pPr>
            <a:r>
              <a:rPr lang="es-ES" dirty="0" smtClean="0"/>
              <a:t>Indicadores de recursos</a:t>
            </a:r>
          </a:p>
          <a:p>
            <a:pPr marL="514350" indent="-514350">
              <a:lnSpc>
                <a:spcPct val="120000"/>
              </a:lnSpc>
              <a:spcAft>
                <a:spcPts val="600"/>
              </a:spcAft>
              <a:buFont typeface="+mj-lt"/>
              <a:buAutoNum type="arabicPeriod"/>
            </a:pPr>
            <a:r>
              <a:rPr lang="es-ES" dirty="0" smtClean="0"/>
              <a:t>Indicadores de capacidad.</a:t>
            </a:r>
          </a:p>
          <a:p>
            <a:pPr marL="514350" indent="-514350">
              <a:lnSpc>
                <a:spcPct val="120000"/>
              </a:lnSpc>
              <a:spcAft>
                <a:spcPts val="600"/>
              </a:spcAft>
              <a:buFont typeface="+mj-lt"/>
              <a:buAutoNum type="arabicPeriod"/>
            </a:pPr>
            <a:r>
              <a:rPr lang="es-ES" dirty="0" smtClean="0"/>
              <a:t>Indicadores de proceso. </a:t>
            </a:r>
          </a:p>
          <a:p>
            <a:pPr marL="514350" indent="-514350">
              <a:lnSpc>
                <a:spcPct val="120000"/>
              </a:lnSpc>
              <a:spcAft>
                <a:spcPts val="600"/>
              </a:spcAft>
              <a:buFont typeface="+mj-lt"/>
              <a:buAutoNum type="arabicPeriod"/>
            </a:pPr>
            <a:r>
              <a:rPr lang="es-ES" dirty="0" smtClean="0"/>
              <a:t>Indicadores de outputs/resultados. </a:t>
            </a:r>
          </a:p>
          <a:p>
            <a:pPr marL="514350" indent="-514350">
              <a:lnSpc>
                <a:spcPct val="120000"/>
              </a:lnSpc>
              <a:spcAft>
                <a:spcPts val="600"/>
              </a:spcAft>
              <a:buFont typeface="+mj-lt"/>
              <a:buAutoNum type="arabicPeriod"/>
            </a:pPr>
            <a:r>
              <a:rPr lang="es-ES" dirty="0" smtClean="0"/>
              <a:t>Indicadores de eficiencia.</a:t>
            </a:r>
          </a:p>
          <a:p>
            <a:pPr marL="514350" indent="-514350">
              <a:buNone/>
            </a:pPr>
            <a:endParaRPr lang="es-ES" dirty="0" smtClean="0"/>
          </a:p>
          <a:p>
            <a:pPr marL="263525" indent="0">
              <a:buNone/>
            </a:pPr>
            <a:r>
              <a:rPr lang="es-ES" sz="2600" dirty="0" err="1" smtClean="0"/>
              <a:t>Propper</a:t>
            </a:r>
            <a:r>
              <a:rPr lang="es-ES" sz="2600" dirty="0" smtClean="0"/>
              <a:t> y Wilson (2003): Clasificación basada en los requisitos de información (Vínculo entre necesidades informativas y finalidad)</a:t>
            </a:r>
          </a:p>
          <a:p>
            <a:pPr marL="514350" indent="-514350">
              <a:buFont typeface="+mj-lt"/>
              <a:buAutoNum type="arabicPeriod"/>
            </a:pPr>
            <a:endParaRPr lang="es-ES"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p:txBody>
          <a:bodyPr>
            <a:normAutofit fontScale="77500" lnSpcReduction="20000"/>
          </a:bodyPr>
          <a:lstStyle/>
          <a:p>
            <a:pPr>
              <a:buNone/>
            </a:pPr>
            <a:r>
              <a:rPr lang="es-ES" b="1" dirty="0" smtClean="0"/>
              <a:t>Ventajas de la utilización de los esquemas de indicadores</a:t>
            </a:r>
          </a:p>
          <a:p>
            <a:pPr>
              <a:buNone/>
            </a:pPr>
            <a:endParaRPr lang="es-ES" dirty="0" smtClean="0"/>
          </a:p>
          <a:p>
            <a:pPr marL="514350" indent="-514350">
              <a:lnSpc>
                <a:spcPct val="120000"/>
              </a:lnSpc>
              <a:spcAft>
                <a:spcPts val="600"/>
              </a:spcAft>
              <a:buFont typeface="+mj-lt"/>
              <a:buAutoNum type="arabicPeriod"/>
            </a:pPr>
            <a:r>
              <a:rPr lang="es-ES" dirty="0" smtClean="0"/>
              <a:t>Ayudan a esclarecer los objetivos de la organización.</a:t>
            </a:r>
          </a:p>
          <a:p>
            <a:pPr marL="514350" indent="-514350">
              <a:lnSpc>
                <a:spcPct val="120000"/>
              </a:lnSpc>
              <a:spcAft>
                <a:spcPts val="600"/>
              </a:spcAft>
              <a:buFont typeface="+mj-lt"/>
              <a:buAutoNum type="arabicPeriod"/>
            </a:pPr>
            <a:r>
              <a:rPr lang="es-ES" dirty="0" smtClean="0"/>
              <a:t>Facilitan la comparación del rendimiento obtenido en las distintas organizaciones. </a:t>
            </a:r>
          </a:p>
          <a:p>
            <a:pPr marL="514350" indent="-514350">
              <a:lnSpc>
                <a:spcPct val="120000"/>
              </a:lnSpc>
              <a:spcAft>
                <a:spcPts val="600"/>
              </a:spcAft>
              <a:buFont typeface="+mj-lt"/>
              <a:buAutoNum type="arabicPeriod"/>
            </a:pPr>
            <a:r>
              <a:rPr lang="es-ES" dirty="0" smtClean="0"/>
              <a:t>Facilitan a organizaciones y responsables el establecimiento de objetivos de ejecución. </a:t>
            </a:r>
          </a:p>
          <a:p>
            <a:pPr marL="514350" indent="-514350">
              <a:lnSpc>
                <a:spcPct val="120000"/>
              </a:lnSpc>
              <a:spcAft>
                <a:spcPts val="600"/>
              </a:spcAft>
              <a:buFont typeface="+mj-lt"/>
              <a:buAutoNum type="arabicPeriod"/>
            </a:pPr>
            <a:r>
              <a:rPr lang="es-ES" dirty="0" smtClean="0"/>
              <a:t>Promueven la responsabilidad y transparencia de la organización ante las personas a las que prestan sus servicios. </a:t>
            </a:r>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grpSp>
        <p:nvGrpSpPr>
          <p:cNvPr id="7" name="Group 152"/>
          <p:cNvGrpSpPr>
            <a:grpSpLocks/>
          </p:cNvGrpSpPr>
          <p:nvPr/>
        </p:nvGrpSpPr>
        <p:grpSpPr bwMode="auto">
          <a:xfrm>
            <a:off x="1331640" y="980728"/>
            <a:ext cx="7507560" cy="5688632"/>
            <a:chOff x="-3" y="-3"/>
            <a:chExt cx="7068" cy="4138"/>
          </a:xfrm>
        </p:grpSpPr>
        <p:grpSp>
          <p:nvGrpSpPr>
            <p:cNvPr id="8" name="Group 150"/>
            <p:cNvGrpSpPr>
              <a:grpSpLocks/>
            </p:cNvGrpSpPr>
            <p:nvPr/>
          </p:nvGrpSpPr>
          <p:grpSpPr bwMode="auto">
            <a:xfrm>
              <a:off x="0" y="0"/>
              <a:ext cx="7062" cy="4132"/>
              <a:chOff x="0" y="0"/>
              <a:chExt cx="7062" cy="4132"/>
            </a:xfrm>
          </p:grpSpPr>
          <p:grpSp>
            <p:nvGrpSpPr>
              <p:cNvPr id="10" name="Group 103"/>
              <p:cNvGrpSpPr>
                <a:grpSpLocks/>
              </p:cNvGrpSpPr>
              <p:nvPr/>
            </p:nvGrpSpPr>
            <p:grpSpPr bwMode="auto">
              <a:xfrm>
                <a:off x="0" y="0"/>
                <a:ext cx="2354" cy="461"/>
                <a:chOff x="0" y="0"/>
                <a:chExt cx="2354" cy="461"/>
              </a:xfrm>
            </p:grpSpPr>
            <p:sp>
              <p:nvSpPr>
                <p:cNvPr id="80" name="Rectangle 78"/>
                <p:cNvSpPr>
                  <a:spLocks noChangeArrowheads="1"/>
                </p:cNvSpPr>
                <p:nvPr/>
              </p:nvSpPr>
              <p:spPr bwMode="auto">
                <a:xfrm>
                  <a:off x="43" y="0"/>
                  <a:ext cx="2268" cy="461"/>
                </a:xfrm>
                <a:prstGeom prst="rect">
                  <a:avLst/>
                </a:prstGeom>
                <a:noFill/>
                <a:ln w="9525">
                  <a:noFill/>
                  <a:miter lim="800000"/>
                  <a:headEnd/>
                  <a:tailEnd/>
                </a:ln>
                <a:effectLst/>
              </p:spPr>
              <p:txBody>
                <a:bodyPr/>
                <a:lstStyle/>
                <a:p>
                  <a:pPr eaLnBrk="0" hangingPunct="0"/>
                  <a:r>
                    <a:rPr lang="en-US" b="1" dirty="0" err="1">
                      <a:latin typeface="+mn-lt"/>
                      <a:cs typeface="Times New Roman" pitchFamily="18" charset="0"/>
                    </a:rPr>
                    <a:t>Característica</a:t>
                  </a:r>
                  <a:r>
                    <a:rPr lang="en-US" b="1" dirty="0">
                      <a:latin typeface="+mn-lt"/>
                      <a:cs typeface="Times New Roman" pitchFamily="18" charset="0"/>
                    </a:rPr>
                    <a:t> (</a:t>
                  </a:r>
                  <a:r>
                    <a:rPr lang="en-US" b="1" dirty="0" err="1">
                      <a:latin typeface="+mn-lt"/>
                      <a:cs typeface="Times New Roman" pitchFamily="18" charset="0"/>
                    </a:rPr>
                    <a:t>origen</a:t>
                  </a:r>
                  <a:r>
                    <a:rPr lang="en-US" b="1" dirty="0">
                      <a:latin typeface="+mn-lt"/>
                      <a:cs typeface="Times New Roman" pitchFamily="18" charset="0"/>
                    </a:rPr>
                    <a:t>)</a:t>
                  </a:r>
                  <a:endParaRPr lang="en-US" sz="1200" dirty="0">
                    <a:latin typeface="+mn-lt"/>
                    <a:cs typeface="Times New Roman" pitchFamily="18" charset="0"/>
                  </a:endParaRPr>
                </a:p>
                <a:p>
                  <a:pPr eaLnBrk="0" hangingPunct="0"/>
                  <a:endParaRPr lang="en-US" sz="2400" dirty="0">
                    <a:latin typeface="+mn-lt"/>
                  </a:endParaRPr>
                </a:p>
              </p:txBody>
            </p:sp>
            <p:sp>
              <p:nvSpPr>
                <p:cNvPr id="81" name="Rectangle 102"/>
                <p:cNvSpPr>
                  <a:spLocks noChangeArrowheads="1"/>
                </p:cNvSpPr>
                <p:nvPr/>
              </p:nvSpPr>
              <p:spPr bwMode="auto">
                <a:xfrm>
                  <a:off x="0" y="0"/>
                  <a:ext cx="2354" cy="461"/>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11" name="Group 105"/>
              <p:cNvGrpSpPr>
                <a:grpSpLocks/>
              </p:cNvGrpSpPr>
              <p:nvPr/>
            </p:nvGrpSpPr>
            <p:grpSpPr bwMode="auto">
              <a:xfrm>
                <a:off x="2354" y="0"/>
                <a:ext cx="2354" cy="461"/>
                <a:chOff x="2354" y="0"/>
                <a:chExt cx="2354" cy="461"/>
              </a:xfrm>
            </p:grpSpPr>
            <p:sp>
              <p:nvSpPr>
                <p:cNvPr id="78" name="Rectangle 79"/>
                <p:cNvSpPr>
                  <a:spLocks noChangeArrowheads="1"/>
                </p:cNvSpPr>
                <p:nvPr/>
              </p:nvSpPr>
              <p:spPr bwMode="auto">
                <a:xfrm>
                  <a:off x="2397" y="0"/>
                  <a:ext cx="2268" cy="461"/>
                </a:xfrm>
                <a:prstGeom prst="rect">
                  <a:avLst/>
                </a:prstGeom>
                <a:noFill/>
                <a:ln w="9525">
                  <a:noFill/>
                  <a:miter lim="800000"/>
                  <a:headEnd/>
                  <a:tailEnd/>
                </a:ln>
                <a:effectLst/>
              </p:spPr>
              <p:txBody>
                <a:bodyPr/>
                <a:lstStyle/>
                <a:p>
                  <a:pPr eaLnBrk="0" hangingPunct="0"/>
                  <a:r>
                    <a:rPr lang="en-US" b="1" dirty="0" err="1">
                      <a:latin typeface="+mn-lt"/>
                      <a:cs typeface="Times New Roman" pitchFamily="18" charset="0"/>
                    </a:rPr>
                    <a:t>Problema</a:t>
                  </a:r>
                  <a:r>
                    <a:rPr lang="en-US" b="1" dirty="0">
                      <a:latin typeface="+mn-lt"/>
                      <a:cs typeface="Times New Roman" pitchFamily="18" charset="0"/>
                    </a:rPr>
                    <a:t> </a:t>
                  </a:r>
                  <a:endParaRPr lang="en-US" b="1" dirty="0" smtClean="0">
                    <a:latin typeface="+mn-lt"/>
                    <a:cs typeface="Times New Roman" pitchFamily="18" charset="0"/>
                  </a:endParaRPr>
                </a:p>
                <a:p>
                  <a:pPr eaLnBrk="0" hangingPunct="0"/>
                  <a:r>
                    <a:rPr lang="en-US" b="1" dirty="0" smtClean="0">
                      <a:latin typeface="+mn-lt"/>
                      <a:cs typeface="Times New Roman" pitchFamily="18" charset="0"/>
                    </a:rPr>
                    <a:t>(</a:t>
                  </a:r>
                  <a:r>
                    <a:rPr lang="en-US" b="1" dirty="0" err="1">
                      <a:latin typeface="+mn-lt"/>
                      <a:cs typeface="Times New Roman" pitchFamily="18" charset="0"/>
                    </a:rPr>
                    <a:t>efecto</a:t>
                  </a:r>
                  <a:r>
                    <a:rPr lang="en-US" b="1" dirty="0">
                      <a:latin typeface="+mn-lt"/>
                      <a:cs typeface="Times New Roman" pitchFamily="18" charset="0"/>
                    </a:rPr>
                    <a:t> no </a:t>
                  </a:r>
                  <a:r>
                    <a:rPr lang="en-US" b="1" dirty="0" err="1">
                      <a:latin typeface="+mn-lt"/>
                      <a:cs typeface="Times New Roman" pitchFamily="18" charset="0"/>
                    </a:rPr>
                    <a:t>deseado</a:t>
                  </a:r>
                  <a:r>
                    <a:rPr lang="en-US" b="1" dirty="0">
                      <a:latin typeface="+mn-lt"/>
                      <a:cs typeface="Times New Roman" pitchFamily="18" charset="0"/>
                    </a:rPr>
                    <a:t>)</a:t>
                  </a:r>
                  <a:endParaRPr lang="en-US" sz="1200" dirty="0">
                    <a:latin typeface="+mn-lt"/>
                    <a:cs typeface="Times New Roman" pitchFamily="18" charset="0"/>
                  </a:endParaRPr>
                </a:p>
                <a:p>
                  <a:pPr eaLnBrk="0" hangingPunct="0"/>
                  <a:endParaRPr lang="en-US" sz="2400" dirty="0">
                    <a:latin typeface="+mn-lt"/>
                  </a:endParaRPr>
                </a:p>
              </p:txBody>
            </p:sp>
            <p:sp>
              <p:nvSpPr>
                <p:cNvPr id="79" name="Rectangle 104"/>
                <p:cNvSpPr>
                  <a:spLocks noChangeArrowheads="1"/>
                </p:cNvSpPr>
                <p:nvPr/>
              </p:nvSpPr>
              <p:spPr bwMode="auto">
                <a:xfrm>
                  <a:off x="2354" y="0"/>
                  <a:ext cx="2354" cy="461"/>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12" name="Group 107"/>
              <p:cNvGrpSpPr>
                <a:grpSpLocks/>
              </p:cNvGrpSpPr>
              <p:nvPr/>
            </p:nvGrpSpPr>
            <p:grpSpPr bwMode="auto">
              <a:xfrm>
                <a:off x="4708" y="0"/>
                <a:ext cx="2354" cy="461"/>
                <a:chOff x="4708" y="0"/>
                <a:chExt cx="2354" cy="461"/>
              </a:xfrm>
            </p:grpSpPr>
            <p:sp>
              <p:nvSpPr>
                <p:cNvPr id="76" name="Rectangle 80"/>
                <p:cNvSpPr>
                  <a:spLocks noChangeArrowheads="1"/>
                </p:cNvSpPr>
                <p:nvPr/>
              </p:nvSpPr>
              <p:spPr bwMode="auto">
                <a:xfrm>
                  <a:off x="4751" y="0"/>
                  <a:ext cx="2268" cy="461"/>
                </a:xfrm>
                <a:prstGeom prst="rect">
                  <a:avLst/>
                </a:prstGeom>
                <a:noFill/>
                <a:ln w="9525">
                  <a:noFill/>
                  <a:miter lim="800000"/>
                  <a:headEnd/>
                  <a:tailEnd/>
                </a:ln>
                <a:effectLst/>
              </p:spPr>
              <p:txBody>
                <a:bodyPr/>
                <a:lstStyle/>
                <a:p>
                  <a:pPr eaLnBrk="0" hangingPunct="0"/>
                  <a:r>
                    <a:rPr lang="en-US" b="1">
                      <a:latin typeface="+mn-lt"/>
                      <a:cs typeface="Times New Roman" pitchFamily="18" charset="0"/>
                    </a:rPr>
                    <a:t>Recomendación</a:t>
                  </a:r>
                  <a:endParaRPr lang="en-US" sz="1200">
                    <a:latin typeface="+mn-lt"/>
                    <a:cs typeface="Times New Roman" pitchFamily="18" charset="0"/>
                  </a:endParaRPr>
                </a:p>
                <a:p>
                  <a:pPr eaLnBrk="0" hangingPunct="0"/>
                  <a:endParaRPr lang="en-US" sz="2400">
                    <a:latin typeface="+mn-lt"/>
                  </a:endParaRPr>
                </a:p>
              </p:txBody>
            </p:sp>
            <p:sp>
              <p:nvSpPr>
                <p:cNvPr id="77" name="Rectangle 106"/>
                <p:cNvSpPr>
                  <a:spLocks noChangeArrowheads="1"/>
                </p:cNvSpPr>
                <p:nvPr/>
              </p:nvSpPr>
              <p:spPr bwMode="auto">
                <a:xfrm>
                  <a:off x="4708" y="0"/>
                  <a:ext cx="2354" cy="461"/>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13" name="Group 109"/>
              <p:cNvGrpSpPr>
                <a:grpSpLocks/>
              </p:cNvGrpSpPr>
              <p:nvPr/>
            </p:nvGrpSpPr>
            <p:grpSpPr bwMode="auto">
              <a:xfrm>
                <a:off x="0" y="461"/>
                <a:ext cx="2354" cy="596"/>
                <a:chOff x="0" y="461"/>
                <a:chExt cx="2354" cy="596"/>
              </a:xfrm>
            </p:grpSpPr>
            <p:sp>
              <p:nvSpPr>
                <p:cNvPr id="74" name="Rectangle 81"/>
                <p:cNvSpPr>
                  <a:spLocks noChangeArrowheads="1"/>
                </p:cNvSpPr>
                <p:nvPr/>
              </p:nvSpPr>
              <p:spPr bwMode="auto">
                <a:xfrm>
                  <a:off x="43" y="461"/>
                  <a:ext cx="2268" cy="596"/>
                </a:xfrm>
                <a:prstGeom prst="rect">
                  <a:avLst/>
                </a:prstGeom>
                <a:noFill/>
                <a:ln w="9525">
                  <a:noFill/>
                  <a:miter lim="800000"/>
                  <a:headEnd/>
                  <a:tailEnd/>
                </a:ln>
                <a:effectLst/>
              </p:spPr>
              <p:txBody>
                <a:bodyPr/>
                <a:lstStyle/>
                <a:p>
                  <a:pPr algn="l" eaLnBrk="0" hangingPunct="0"/>
                  <a:r>
                    <a:rPr lang="en-US" sz="1600" dirty="0" err="1" smtClean="0">
                      <a:latin typeface="+mn-lt"/>
                      <a:cs typeface="Times New Roman" pitchFamily="18" charset="0"/>
                    </a:rPr>
                    <a:t>Multidimensionalidad</a:t>
                  </a:r>
                  <a:r>
                    <a:rPr lang="en-US" sz="1600" dirty="0">
                      <a:latin typeface="+mn-lt"/>
                      <a:cs typeface="Times New Roman" pitchFamily="18" charset="0"/>
                    </a:rPr>
                    <a:t> </a:t>
                  </a:r>
                  <a:r>
                    <a:rPr lang="en-US" sz="1600" dirty="0" smtClean="0">
                      <a:latin typeface="+mn-lt"/>
                      <a:cs typeface="Times New Roman" pitchFamily="18" charset="0"/>
                    </a:rPr>
                    <a:t>y </a:t>
                  </a:r>
                  <a:r>
                    <a:rPr lang="en-US" sz="1600" dirty="0" err="1" smtClean="0">
                      <a:latin typeface="+mn-lt"/>
                      <a:cs typeface="Times New Roman" pitchFamily="18" charset="0"/>
                    </a:rPr>
                    <a:t>posibilidad</a:t>
                  </a:r>
                  <a:r>
                    <a:rPr lang="en-US" sz="1600" dirty="0" smtClean="0">
                      <a:latin typeface="+mn-lt"/>
                      <a:cs typeface="Times New Roman" pitchFamily="18" charset="0"/>
                    </a:rPr>
                    <a:t> </a:t>
                  </a:r>
                  <a:r>
                    <a:rPr lang="en-US" sz="1600" dirty="0">
                      <a:latin typeface="+mn-lt"/>
                      <a:cs typeface="Times New Roman" pitchFamily="18" charset="0"/>
                    </a:rPr>
                    <a:t>de </a:t>
                  </a:r>
                  <a:r>
                    <a:rPr lang="en-US" sz="1600" dirty="0" err="1" smtClean="0">
                      <a:latin typeface="+mn-lt"/>
                      <a:cs typeface="Times New Roman" pitchFamily="18" charset="0"/>
                    </a:rPr>
                    <a:t>cuantificación</a:t>
                  </a:r>
                  <a:r>
                    <a:rPr lang="en-US" sz="1600" dirty="0">
                      <a:latin typeface="+mn-lt"/>
                      <a:cs typeface="Times New Roman" pitchFamily="18" charset="0"/>
                    </a:rPr>
                    <a:t>.</a:t>
                  </a:r>
                  <a:endParaRPr lang="en-US" sz="1200" dirty="0">
                    <a:latin typeface="+mn-lt"/>
                    <a:cs typeface="Times New Roman" pitchFamily="18" charset="0"/>
                  </a:endParaRPr>
                </a:p>
                <a:p>
                  <a:pPr algn="just" eaLnBrk="0" hangingPunct="0"/>
                  <a:endParaRPr lang="en-US" sz="2400" dirty="0">
                    <a:latin typeface="+mn-lt"/>
                  </a:endParaRPr>
                </a:p>
              </p:txBody>
            </p:sp>
            <p:sp>
              <p:nvSpPr>
                <p:cNvPr id="75" name="Rectangle 108"/>
                <p:cNvSpPr>
                  <a:spLocks noChangeArrowheads="1"/>
                </p:cNvSpPr>
                <p:nvPr/>
              </p:nvSpPr>
              <p:spPr bwMode="auto">
                <a:xfrm>
                  <a:off x="0" y="461"/>
                  <a:ext cx="2354" cy="596"/>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14" name="Group 111"/>
              <p:cNvGrpSpPr>
                <a:grpSpLocks/>
              </p:cNvGrpSpPr>
              <p:nvPr/>
            </p:nvGrpSpPr>
            <p:grpSpPr bwMode="auto">
              <a:xfrm>
                <a:off x="2354" y="461"/>
                <a:ext cx="2354" cy="596"/>
                <a:chOff x="2354" y="461"/>
                <a:chExt cx="2354" cy="596"/>
              </a:xfrm>
            </p:grpSpPr>
            <p:sp>
              <p:nvSpPr>
                <p:cNvPr id="72" name="Rectangle 82"/>
                <p:cNvSpPr>
                  <a:spLocks noChangeArrowheads="1"/>
                </p:cNvSpPr>
                <p:nvPr/>
              </p:nvSpPr>
              <p:spPr bwMode="auto">
                <a:xfrm>
                  <a:off x="2397" y="461"/>
                  <a:ext cx="2268" cy="596"/>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Visión de tunel.</a:t>
                  </a:r>
                  <a:endParaRPr lang="en-US" sz="1200">
                    <a:latin typeface="+mn-lt"/>
                    <a:cs typeface="Times New Roman" pitchFamily="18" charset="0"/>
                  </a:endParaRPr>
                </a:p>
                <a:p>
                  <a:pPr algn="just" eaLnBrk="0" hangingPunct="0"/>
                  <a:endParaRPr lang="en-US" sz="2400">
                    <a:latin typeface="+mn-lt"/>
                  </a:endParaRPr>
                </a:p>
              </p:txBody>
            </p:sp>
            <p:sp>
              <p:nvSpPr>
                <p:cNvPr id="73" name="Rectangle 110"/>
                <p:cNvSpPr>
                  <a:spLocks noChangeArrowheads="1"/>
                </p:cNvSpPr>
                <p:nvPr/>
              </p:nvSpPr>
              <p:spPr bwMode="auto">
                <a:xfrm>
                  <a:off x="2354" y="461"/>
                  <a:ext cx="2354" cy="596"/>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15" name="Group 113"/>
              <p:cNvGrpSpPr>
                <a:grpSpLocks/>
              </p:cNvGrpSpPr>
              <p:nvPr/>
            </p:nvGrpSpPr>
            <p:grpSpPr bwMode="auto">
              <a:xfrm>
                <a:off x="4708" y="461"/>
                <a:ext cx="2354" cy="596"/>
                <a:chOff x="4708" y="461"/>
                <a:chExt cx="2354" cy="596"/>
              </a:xfrm>
            </p:grpSpPr>
            <p:sp>
              <p:nvSpPr>
                <p:cNvPr id="70" name="Rectangle 83"/>
                <p:cNvSpPr>
                  <a:spLocks noChangeArrowheads="1"/>
                </p:cNvSpPr>
                <p:nvPr/>
              </p:nvSpPr>
              <p:spPr bwMode="auto">
                <a:xfrm>
                  <a:off x="4751" y="461"/>
                  <a:ext cx="2268" cy="596"/>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Más indicadores e incluir</a:t>
                  </a:r>
                </a:p>
                <a:p>
                  <a:pPr algn="just" eaLnBrk="0" hangingPunct="0"/>
                  <a:r>
                    <a:rPr lang="en-US" sz="1600">
                      <a:latin typeface="+mn-lt"/>
                      <a:cs typeface="Times New Roman" pitchFamily="18" charset="0"/>
                    </a:rPr>
                    <a:t>calidad.</a:t>
                  </a:r>
                  <a:endParaRPr lang="en-US" sz="1200">
                    <a:latin typeface="+mn-lt"/>
                    <a:cs typeface="Times New Roman" pitchFamily="18" charset="0"/>
                  </a:endParaRPr>
                </a:p>
                <a:p>
                  <a:pPr algn="just" eaLnBrk="0" hangingPunct="0"/>
                  <a:endParaRPr lang="en-US" sz="2400">
                    <a:latin typeface="+mn-lt"/>
                  </a:endParaRPr>
                </a:p>
              </p:txBody>
            </p:sp>
            <p:sp>
              <p:nvSpPr>
                <p:cNvPr id="71" name="Rectangle 112"/>
                <p:cNvSpPr>
                  <a:spLocks noChangeArrowheads="1"/>
                </p:cNvSpPr>
                <p:nvPr/>
              </p:nvSpPr>
              <p:spPr bwMode="auto">
                <a:xfrm>
                  <a:off x="4708" y="461"/>
                  <a:ext cx="2354" cy="596"/>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16" name="Group 115"/>
              <p:cNvGrpSpPr>
                <a:grpSpLocks/>
              </p:cNvGrpSpPr>
              <p:nvPr/>
            </p:nvGrpSpPr>
            <p:grpSpPr bwMode="auto">
              <a:xfrm>
                <a:off x="0" y="1057"/>
                <a:ext cx="2354" cy="442"/>
                <a:chOff x="0" y="1057"/>
                <a:chExt cx="2354" cy="442"/>
              </a:xfrm>
            </p:grpSpPr>
            <p:sp>
              <p:nvSpPr>
                <p:cNvPr id="68" name="Rectangle 84"/>
                <p:cNvSpPr>
                  <a:spLocks noChangeArrowheads="1"/>
                </p:cNvSpPr>
                <p:nvPr/>
              </p:nvSpPr>
              <p:spPr bwMode="auto">
                <a:xfrm>
                  <a:off x="43" y="1057"/>
                  <a:ext cx="2268" cy="442"/>
                </a:xfrm>
                <a:prstGeom prst="rect">
                  <a:avLst/>
                </a:prstGeom>
                <a:noFill/>
                <a:ln w="9525">
                  <a:noFill/>
                  <a:miter lim="800000"/>
                  <a:headEnd/>
                  <a:tailEnd/>
                </a:ln>
                <a:effectLst/>
              </p:spPr>
              <p:txBody>
                <a:bodyPr/>
                <a:lstStyle/>
                <a:p>
                  <a:pPr algn="just" eaLnBrk="0" hangingPunct="0"/>
                  <a:r>
                    <a:rPr lang="en-US" sz="1600" dirty="0">
                      <a:latin typeface="+mn-lt"/>
                      <a:cs typeface="Times New Roman" pitchFamily="18" charset="0"/>
                    </a:rPr>
                    <a:t>Outputs </a:t>
                  </a:r>
                  <a:r>
                    <a:rPr lang="en-US" sz="1600" dirty="0" err="1">
                      <a:latin typeface="+mn-lt"/>
                      <a:cs typeface="Times New Roman" pitchFamily="18" charset="0"/>
                    </a:rPr>
                    <a:t>intermedios</a:t>
                  </a:r>
                  <a:r>
                    <a:rPr lang="en-US" sz="1600" dirty="0">
                      <a:latin typeface="+mn-lt"/>
                      <a:cs typeface="Times New Roman" pitchFamily="18" charset="0"/>
                    </a:rPr>
                    <a:t>.</a:t>
                  </a:r>
                  <a:endParaRPr lang="en-US" sz="1200" dirty="0">
                    <a:latin typeface="+mn-lt"/>
                    <a:cs typeface="Times New Roman" pitchFamily="18" charset="0"/>
                  </a:endParaRPr>
                </a:p>
                <a:p>
                  <a:pPr algn="just" eaLnBrk="0" hangingPunct="0"/>
                  <a:endParaRPr lang="en-US" sz="2400" dirty="0">
                    <a:latin typeface="+mn-lt"/>
                  </a:endParaRPr>
                </a:p>
              </p:txBody>
            </p:sp>
            <p:sp>
              <p:nvSpPr>
                <p:cNvPr id="69" name="Rectangle 114"/>
                <p:cNvSpPr>
                  <a:spLocks noChangeArrowheads="1"/>
                </p:cNvSpPr>
                <p:nvPr/>
              </p:nvSpPr>
              <p:spPr bwMode="auto">
                <a:xfrm>
                  <a:off x="0" y="1057"/>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17" name="Group 117"/>
              <p:cNvGrpSpPr>
                <a:grpSpLocks/>
              </p:cNvGrpSpPr>
              <p:nvPr/>
            </p:nvGrpSpPr>
            <p:grpSpPr bwMode="auto">
              <a:xfrm>
                <a:off x="2354" y="1057"/>
                <a:ext cx="2354" cy="442"/>
                <a:chOff x="2354" y="1057"/>
                <a:chExt cx="2354" cy="442"/>
              </a:xfrm>
            </p:grpSpPr>
            <p:sp>
              <p:nvSpPr>
                <p:cNvPr id="66" name="Rectangle 85"/>
                <p:cNvSpPr>
                  <a:spLocks noChangeArrowheads="1"/>
                </p:cNvSpPr>
                <p:nvPr/>
              </p:nvSpPr>
              <p:spPr bwMode="auto">
                <a:xfrm>
                  <a:off x="2397" y="1057"/>
                  <a:ext cx="2268" cy="442"/>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Fijación de mediciones.</a:t>
                  </a:r>
                  <a:endParaRPr lang="en-US" sz="1200">
                    <a:latin typeface="+mn-lt"/>
                    <a:cs typeface="Times New Roman" pitchFamily="18" charset="0"/>
                  </a:endParaRPr>
                </a:p>
                <a:p>
                  <a:pPr algn="just" eaLnBrk="0" hangingPunct="0"/>
                  <a:endParaRPr lang="en-US" sz="2400">
                    <a:latin typeface="+mn-lt"/>
                  </a:endParaRPr>
                </a:p>
              </p:txBody>
            </p:sp>
            <p:sp>
              <p:nvSpPr>
                <p:cNvPr id="67" name="Rectangle 116"/>
                <p:cNvSpPr>
                  <a:spLocks noChangeArrowheads="1"/>
                </p:cNvSpPr>
                <p:nvPr/>
              </p:nvSpPr>
              <p:spPr bwMode="auto">
                <a:xfrm>
                  <a:off x="2354" y="1057"/>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18" name="Group 119"/>
              <p:cNvGrpSpPr>
                <a:grpSpLocks/>
              </p:cNvGrpSpPr>
              <p:nvPr/>
            </p:nvGrpSpPr>
            <p:grpSpPr bwMode="auto">
              <a:xfrm>
                <a:off x="4708" y="1057"/>
                <a:ext cx="2354" cy="442"/>
                <a:chOff x="4708" y="1057"/>
                <a:chExt cx="2354" cy="442"/>
              </a:xfrm>
            </p:grpSpPr>
            <p:sp>
              <p:nvSpPr>
                <p:cNvPr id="64" name="Rectangle 86"/>
                <p:cNvSpPr>
                  <a:spLocks noChangeArrowheads="1"/>
                </p:cNvSpPr>
                <p:nvPr/>
              </p:nvSpPr>
              <p:spPr bwMode="auto">
                <a:xfrm>
                  <a:off x="4751" y="1057"/>
                  <a:ext cx="2268" cy="442"/>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Opinión de los usuarios.</a:t>
                  </a:r>
                  <a:endParaRPr lang="en-US" sz="1200">
                    <a:latin typeface="+mn-lt"/>
                    <a:cs typeface="Times New Roman" pitchFamily="18" charset="0"/>
                  </a:endParaRPr>
                </a:p>
                <a:p>
                  <a:pPr algn="just" eaLnBrk="0" hangingPunct="0"/>
                  <a:endParaRPr lang="en-US" sz="2400">
                    <a:latin typeface="+mn-lt"/>
                  </a:endParaRPr>
                </a:p>
              </p:txBody>
            </p:sp>
            <p:sp>
              <p:nvSpPr>
                <p:cNvPr id="65" name="Rectangle 118"/>
                <p:cNvSpPr>
                  <a:spLocks noChangeArrowheads="1"/>
                </p:cNvSpPr>
                <p:nvPr/>
              </p:nvSpPr>
              <p:spPr bwMode="auto">
                <a:xfrm>
                  <a:off x="4708" y="1057"/>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19" name="Group 121"/>
              <p:cNvGrpSpPr>
                <a:grpSpLocks/>
              </p:cNvGrpSpPr>
              <p:nvPr/>
            </p:nvGrpSpPr>
            <p:grpSpPr bwMode="auto">
              <a:xfrm>
                <a:off x="0" y="1499"/>
                <a:ext cx="2354" cy="711"/>
                <a:chOff x="0" y="1499"/>
                <a:chExt cx="2354" cy="711"/>
              </a:xfrm>
            </p:grpSpPr>
            <p:sp>
              <p:nvSpPr>
                <p:cNvPr id="62" name="Rectangle 87"/>
                <p:cNvSpPr>
                  <a:spLocks noChangeArrowheads="1"/>
                </p:cNvSpPr>
                <p:nvPr/>
              </p:nvSpPr>
              <p:spPr bwMode="auto">
                <a:xfrm>
                  <a:off x="68" y="1499"/>
                  <a:ext cx="2243" cy="711"/>
                </a:xfrm>
                <a:prstGeom prst="rect">
                  <a:avLst/>
                </a:prstGeom>
                <a:noFill/>
                <a:ln w="9525">
                  <a:noFill/>
                  <a:miter lim="800000"/>
                  <a:headEnd/>
                  <a:tailEnd/>
                </a:ln>
                <a:effectLst/>
              </p:spPr>
              <p:txBody>
                <a:bodyPr/>
                <a:lstStyle/>
                <a:p>
                  <a:pPr algn="just" eaLnBrk="0" hangingPunct="0"/>
                  <a:r>
                    <a:rPr lang="en-US" sz="1600" dirty="0" err="1">
                      <a:latin typeface="+mn-lt"/>
                      <a:cs typeface="Times New Roman" pitchFamily="18" charset="0"/>
                    </a:rPr>
                    <a:t>Exogeneidad</a:t>
                  </a:r>
                  <a:r>
                    <a:rPr lang="en-US" sz="1600" dirty="0">
                      <a:latin typeface="+mn-lt"/>
                      <a:cs typeface="Times New Roman" pitchFamily="18" charset="0"/>
                    </a:rPr>
                    <a:t>: </a:t>
                  </a:r>
                  <a:endParaRPr lang="en-US" sz="1200" dirty="0">
                    <a:latin typeface="+mn-lt"/>
                    <a:cs typeface="Times New Roman" pitchFamily="18" charset="0"/>
                  </a:endParaRPr>
                </a:p>
                <a:p>
                  <a:pPr algn="just" eaLnBrk="0" hangingPunct="0"/>
                  <a:r>
                    <a:rPr lang="en-US" sz="1600" dirty="0">
                      <a:latin typeface="+mn-lt"/>
                      <a:cs typeface="Times New Roman" pitchFamily="18" charset="0"/>
                    </a:rPr>
                    <a:t>- inputs no </a:t>
                  </a:r>
                  <a:r>
                    <a:rPr lang="en-US" sz="1600" dirty="0" err="1">
                      <a:latin typeface="+mn-lt"/>
                      <a:cs typeface="Times New Roman" pitchFamily="18" charset="0"/>
                    </a:rPr>
                    <a:t>controlables</a:t>
                  </a:r>
                  <a:r>
                    <a:rPr lang="en-US" sz="1600" dirty="0">
                      <a:latin typeface="+mn-lt"/>
                      <a:cs typeface="Times New Roman" pitchFamily="18" charset="0"/>
                    </a:rPr>
                    <a:t>.</a:t>
                  </a:r>
                  <a:endParaRPr lang="en-US" sz="1200" dirty="0">
                    <a:latin typeface="+mn-lt"/>
                    <a:cs typeface="Times New Roman" pitchFamily="18" charset="0"/>
                  </a:endParaRPr>
                </a:p>
                <a:p>
                  <a:pPr algn="just" eaLnBrk="0" hangingPunct="0"/>
                  <a:endParaRPr lang="en-US" sz="2400" dirty="0">
                    <a:latin typeface="+mn-lt"/>
                  </a:endParaRPr>
                </a:p>
              </p:txBody>
            </p:sp>
            <p:sp>
              <p:nvSpPr>
                <p:cNvPr id="63" name="Rectangle 120"/>
                <p:cNvSpPr>
                  <a:spLocks noChangeArrowheads="1"/>
                </p:cNvSpPr>
                <p:nvPr/>
              </p:nvSpPr>
              <p:spPr bwMode="auto">
                <a:xfrm>
                  <a:off x="0" y="1499"/>
                  <a:ext cx="2354" cy="711"/>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20" name="Group 123"/>
              <p:cNvGrpSpPr>
                <a:grpSpLocks/>
              </p:cNvGrpSpPr>
              <p:nvPr/>
            </p:nvGrpSpPr>
            <p:grpSpPr bwMode="auto">
              <a:xfrm>
                <a:off x="2354" y="1499"/>
                <a:ext cx="2354" cy="711"/>
                <a:chOff x="2354" y="1499"/>
                <a:chExt cx="2354" cy="711"/>
              </a:xfrm>
            </p:grpSpPr>
            <p:sp>
              <p:nvSpPr>
                <p:cNvPr id="60" name="Rectangle 88"/>
                <p:cNvSpPr>
                  <a:spLocks noChangeArrowheads="1"/>
                </p:cNvSpPr>
                <p:nvPr/>
              </p:nvSpPr>
              <p:spPr bwMode="auto">
                <a:xfrm>
                  <a:off x="2397" y="1499"/>
                  <a:ext cx="2268" cy="711"/>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Preselección usuarios /</a:t>
                  </a:r>
                </a:p>
                <a:p>
                  <a:pPr algn="just" eaLnBrk="0" hangingPunct="0"/>
                  <a:r>
                    <a:rPr lang="en-US" sz="1600">
                      <a:latin typeface="+mn-lt"/>
                      <a:cs typeface="Times New Roman" pitchFamily="18" charset="0"/>
                    </a:rPr>
                    <a:t>fijación de mediciones.</a:t>
                  </a:r>
                  <a:endParaRPr lang="en-US" sz="1200">
                    <a:latin typeface="+mn-lt"/>
                    <a:cs typeface="Times New Roman" pitchFamily="18" charset="0"/>
                  </a:endParaRPr>
                </a:p>
                <a:p>
                  <a:pPr algn="just" eaLnBrk="0" hangingPunct="0"/>
                  <a:r>
                    <a:rPr lang="en-US" sz="1200">
                      <a:latin typeface="+mn-lt"/>
                      <a:cs typeface="Times New Roman" pitchFamily="18" charset="0"/>
                    </a:rPr>
                    <a:t> </a:t>
                  </a:r>
                </a:p>
                <a:p>
                  <a:pPr algn="just" eaLnBrk="0" hangingPunct="0"/>
                  <a:endParaRPr lang="en-US" sz="2400">
                    <a:latin typeface="+mn-lt"/>
                  </a:endParaRPr>
                </a:p>
              </p:txBody>
            </p:sp>
            <p:sp>
              <p:nvSpPr>
                <p:cNvPr id="61" name="Rectangle 122"/>
                <p:cNvSpPr>
                  <a:spLocks noChangeArrowheads="1"/>
                </p:cNvSpPr>
                <p:nvPr/>
              </p:nvSpPr>
              <p:spPr bwMode="auto">
                <a:xfrm>
                  <a:off x="2354" y="1499"/>
                  <a:ext cx="2354" cy="711"/>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21" name="Group 125"/>
              <p:cNvGrpSpPr>
                <a:grpSpLocks/>
              </p:cNvGrpSpPr>
              <p:nvPr/>
            </p:nvGrpSpPr>
            <p:grpSpPr bwMode="auto">
              <a:xfrm>
                <a:off x="4708" y="1499"/>
                <a:ext cx="2354" cy="711"/>
                <a:chOff x="4708" y="1499"/>
                <a:chExt cx="2354" cy="711"/>
              </a:xfrm>
            </p:grpSpPr>
            <p:sp>
              <p:nvSpPr>
                <p:cNvPr id="58" name="Rectangle 89"/>
                <p:cNvSpPr>
                  <a:spLocks noChangeArrowheads="1"/>
                </p:cNvSpPr>
                <p:nvPr/>
              </p:nvSpPr>
              <p:spPr bwMode="auto">
                <a:xfrm>
                  <a:off x="4751" y="1499"/>
                  <a:ext cx="2268" cy="711"/>
                </a:xfrm>
                <a:prstGeom prst="rect">
                  <a:avLst/>
                </a:prstGeom>
                <a:noFill/>
                <a:ln w="9525">
                  <a:noFill/>
                  <a:miter lim="800000"/>
                  <a:headEnd/>
                  <a:tailEnd/>
                </a:ln>
                <a:effectLst/>
              </p:spPr>
              <p:txBody>
                <a:bodyPr/>
                <a:lstStyle/>
                <a:p>
                  <a:pPr algn="just" eaLnBrk="0" hangingPunct="0">
                    <a:lnSpc>
                      <a:spcPts val="1800"/>
                    </a:lnSpc>
                  </a:pPr>
                  <a:r>
                    <a:rPr lang="en-US" sz="1600" dirty="0" err="1">
                      <a:latin typeface="+mn-lt"/>
                      <a:cs typeface="Times New Roman" pitchFamily="18" charset="0"/>
                    </a:rPr>
                    <a:t>Comparación</a:t>
                  </a:r>
                  <a:r>
                    <a:rPr lang="en-US" sz="1600" dirty="0">
                      <a:latin typeface="+mn-lt"/>
                      <a:cs typeface="Times New Roman" pitchFamily="18" charset="0"/>
                    </a:rPr>
                    <a:t> con </a:t>
                  </a:r>
                  <a:r>
                    <a:rPr lang="en-US" sz="1600" dirty="0" err="1">
                      <a:latin typeface="+mn-lt"/>
                      <a:cs typeface="Times New Roman" pitchFamily="18" charset="0"/>
                    </a:rPr>
                    <a:t>ajuste</a:t>
                  </a:r>
                  <a:endParaRPr lang="en-US" sz="1600" dirty="0">
                    <a:latin typeface="+mn-lt"/>
                    <a:cs typeface="Times New Roman" pitchFamily="18" charset="0"/>
                  </a:endParaRPr>
                </a:p>
                <a:p>
                  <a:pPr algn="just" eaLnBrk="0" hangingPunct="0">
                    <a:lnSpc>
                      <a:spcPts val="1800"/>
                    </a:lnSpc>
                  </a:pPr>
                  <a:r>
                    <a:rPr lang="en-US" sz="1600" dirty="0">
                      <a:latin typeface="+mn-lt"/>
                      <a:cs typeface="Times New Roman" pitchFamily="18" charset="0"/>
                    </a:rPr>
                    <a:t>inputs </a:t>
                  </a:r>
                  <a:r>
                    <a:rPr lang="en-US" sz="1600" dirty="0" err="1">
                      <a:latin typeface="+mn-lt"/>
                      <a:cs typeface="Times New Roman" pitchFamily="18" charset="0"/>
                    </a:rPr>
                    <a:t>exógenos</a:t>
                  </a:r>
                  <a:r>
                    <a:rPr lang="en-US" sz="1600" dirty="0">
                      <a:latin typeface="+mn-lt"/>
                      <a:cs typeface="Times New Roman" pitchFamily="18" charset="0"/>
                    </a:rPr>
                    <a:t> / </a:t>
                  </a:r>
                </a:p>
                <a:p>
                  <a:pPr algn="just" eaLnBrk="0" hangingPunct="0">
                    <a:lnSpc>
                      <a:spcPts val="1800"/>
                    </a:lnSpc>
                  </a:pPr>
                  <a:r>
                    <a:rPr lang="en-US" sz="1600" dirty="0" err="1">
                      <a:latin typeface="+mn-lt"/>
                      <a:cs typeface="Times New Roman" pitchFamily="18" charset="0"/>
                    </a:rPr>
                    <a:t>comparación</a:t>
                  </a:r>
                  <a:r>
                    <a:rPr lang="en-US" sz="1600" dirty="0">
                      <a:latin typeface="+mn-lt"/>
                      <a:cs typeface="Times New Roman" pitchFamily="18" charset="0"/>
                    </a:rPr>
                    <a:t> </a:t>
                  </a:r>
                  <a:r>
                    <a:rPr lang="en-US" sz="1600" dirty="0" err="1">
                      <a:latin typeface="+mn-lt"/>
                      <a:cs typeface="Times New Roman" pitchFamily="18" charset="0"/>
                    </a:rPr>
                    <a:t>unidades</a:t>
                  </a:r>
                  <a:endParaRPr lang="en-US" sz="1600" dirty="0">
                    <a:latin typeface="+mn-lt"/>
                    <a:cs typeface="Times New Roman" pitchFamily="18" charset="0"/>
                  </a:endParaRPr>
                </a:p>
                <a:p>
                  <a:pPr algn="just" eaLnBrk="0" hangingPunct="0">
                    <a:lnSpc>
                      <a:spcPts val="1800"/>
                    </a:lnSpc>
                  </a:pPr>
                  <a:r>
                    <a:rPr lang="en-US" sz="1600" dirty="0" err="1">
                      <a:latin typeface="+mn-lt"/>
                      <a:cs typeface="Times New Roman" pitchFamily="18" charset="0"/>
                    </a:rPr>
                    <a:t>similares</a:t>
                  </a:r>
                  <a:r>
                    <a:rPr lang="en-US" sz="1600" dirty="0">
                      <a:latin typeface="+mn-lt"/>
                      <a:cs typeface="Times New Roman" pitchFamily="18" charset="0"/>
                    </a:rPr>
                    <a:t>.</a:t>
                  </a:r>
                  <a:endParaRPr lang="en-US" sz="1200" dirty="0">
                    <a:latin typeface="+mn-lt"/>
                    <a:cs typeface="Times New Roman" pitchFamily="18" charset="0"/>
                  </a:endParaRPr>
                </a:p>
                <a:p>
                  <a:pPr algn="just" eaLnBrk="0" hangingPunct="0"/>
                  <a:r>
                    <a:rPr lang="en-US" sz="1200" dirty="0">
                      <a:latin typeface="+mn-lt"/>
                      <a:cs typeface="Times New Roman" pitchFamily="18" charset="0"/>
                    </a:rPr>
                    <a:t> </a:t>
                  </a:r>
                </a:p>
                <a:p>
                  <a:pPr algn="just" eaLnBrk="0" hangingPunct="0"/>
                  <a:endParaRPr lang="en-US" sz="2400" dirty="0">
                    <a:latin typeface="+mn-lt"/>
                  </a:endParaRPr>
                </a:p>
              </p:txBody>
            </p:sp>
            <p:sp>
              <p:nvSpPr>
                <p:cNvPr id="59" name="Rectangle 124"/>
                <p:cNvSpPr>
                  <a:spLocks noChangeArrowheads="1"/>
                </p:cNvSpPr>
                <p:nvPr/>
              </p:nvSpPr>
              <p:spPr bwMode="auto">
                <a:xfrm>
                  <a:off x="4708" y="1499"/>
                  <a:ext cx="2354" cy="711"/>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22" name="Group 127"/>
              <p:cNvGrpSpPr>
                <a:grpSpLocks/>
              </p:cNvGrpSpPr>
              <p:nvPr/>
            </p:nvGrpSpPr>
            <p:grpSpPr bwMode="auto">
              <a:xfrm>
                <a:off x="0" y="2210"/>
                <a:ext cx="2354" cy="442"/>
                <a:chOff x="0" y="2210"/>
                <a:chExt cx="2354" cy="442"/>
              </a:xfrm>
            </p:grpSpPr>
            <p:sp>
              <p:nvSpPr>
                <p:cNvPr id="56" name="Rectangle 90"/>
                <p:cNvSpPr>
                  <a:spLocks noChangeArrowheads="1"/>
                </p:cNvSpPr>
                <p:nvPr/>
              </p:nvSpPr>
              <p:spPr bwMode="auto">
                <a:xfrm>
                  <a:off x="43" y="2210"/>
                  <a:ext cx="2268" cy="442"/>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 output conjunto.</a:t>
                  </a:r>
                  <a:endParaRPr lang="en-US" sz="1200">
                    <a:latin typeface="+mn-lt"/>
                    <a:cs typeface="Times New Roman" pitchFamily="18" charset="0"/>
                  </a:endParaRPr>
                </a:p>
                <a:p>
                  <a:pPr algn="just" eaLnBrk="0" hangingPunct="0"/>
                  <a:endParaRPr lang="en-US" sz="2400">
                    <a:latin typeface="+mn-lt"/>
                  </a:endParaRPr>
                </a:p>
              </p:txBody>
            </p:sp>
            <p:sp>
              <p:nvSpPr>
                <p:cNvPr id="57" name="Rectangle 126"/>
                <p:cNvSpPr>
                  <a:spLocks noChangeArrowheads="1"/>
                </p:cNvSpPr>
                <p:nvPr/>
              </p:nvSpPr>
              <p:spPr bwMode="auto">
                <a:xfrm>
                  <a:off x="0" y="2210"/>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23" name="Group 129"/>
              <p:cNvGrpSpPr>
                <a:grpSpLocks/>
              </p:cNvGrpSpPr>
              <p:nvPr/>
            </p:nvGrpSpPr>
            <p:grpSpPr bwMode="auto">
              <a:xfrm>
                <a:off x="2354" y="2210"/>
                <a:ext cx="2354" cy="442"/>
                <a:chOff x="2354" y="2210"/>
                <a:chExt cx="2354" cy="442"/>
              </a:xfrm>
            </p:grpSpPr>
            <p:sp>
              <p:nvSpPr>
                <p:cNvPr id="54" name="Rectangle 91"/>
                <p:cNvSpPr>
                  <a:spLocks noChangeArrowheads="1"/>
                </p:cNvSpPr>
                <p:nvPr/>
              </p:nvSpPr>
              <p:spPr bwMode="auto">
                <a:xfrm>
                  <a:off x="2397" y="2210"/>
                  <a:ext cx="2268" cy="442"/>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Suboptimización.</a:t>
                  </a:r>
                  <a:endParaRPr lang="en-US" sz="1200">
                    <a:latin typeface="+mn-lt"/>
                    <a:cs typeface="Times New Roman" pitchFamily="18" charset="0"/>
                  </a:endParaRPr>
                </a:p>
                <a:p>
                  <a:pPr algn="just" eaLnBrk="0" hangingPunct="0"/>
                  <a:endParaRPr lang="en-US" sz="2400">
                    <a:latin typeface="+mn-lt"/>
                  </a:endParaRPr>
                </a:p>
              </p:txBody>
            </p:sp>
            <p:sp>
              <p:nvSpPr>
                <p:cNvPr id="55" name="Rectangle 128"/>
                <p:cNvSpPr>
                  <a:spLocks noChangeArrowheads="1"/>
                </p:cNvSpPr>
                <p:nvPr/>
              </p:nvSpPr>
              <p:spPr bwMode="auto">
                <a:xfrm>
                  <a:off x="2354" y="2210"/>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24" name="Group 131"/>
              <p:cNvGrpSpPr>
                <a:grpSpLocks/>
              </p:cNvGrpSpPr>
              <p:nvPr/>
            </p:nvGrpSpPr>
            <p:grpSpPr bwMode="auto">
              <a:xfrm>
                <a:off x="4708" y="2210"/>
                <a:ext cx="2354" cy="442"/>
                <a:chOff x="4708" y="2210"/>
                <a:chExt cx="2354" cy="442"/>
              </a:xfrm>
            </p:grpSpPr>
            <p:sp>
              <p:nvSpPr>
                <p:cNvPr id="52" name="Rectangle 92"/>
                <p:cNvSpPr>
                  <a:spLocks noChangeArrowheads="1"/>
                </p:cNvSpPr>
                <p:nvPr/>
              </p:nvSpPr>
              <p:spPr bwMode="auto">
                <a:xfrm>
                  <a:off x="4751" y="2210"/>
                  <a:ext cx="2268" cy="442"/>
                </a:xfrm>
                <a:prstGeom prst="rect">
                  <a:avLst/>
                </a:prstGeom>
                <a:noFill/>
                <a:ln w="9525">
                  <a:noFill/>
                  <a:miter lim="800000"/>
                  <a:headEnd/>
                  <a:tailEnd/>
                </a:ln>
                <a:effectLst/>
              </p:spPr>
              <p:txBody>
                <a:bodyPr/>
                <a:lstStyle/>
                <a:p>
                  <a:pPr algn="just" eaLnBrk="0" hangingPunct="0"/>
                  <a:r>
                    <a:rPr lang="en-US" sz="1600" dirty="0" err="1">
                      <a:latin typeface="+mn-lt"/>
                      <a:cs typeface="Times New Roman" pitchFamily="18" charset="0"/>
                    </a:rPr>
                    <a:t>Indicadores</a:t>
                  </a:r>
                  <a:r>
                    <a:rPr lang="en-US" sz="1600" dirty="0">
                      <a:latin typeface="+mn-lt"/>
                      <a:cs typeface="Times New Roman" pitchFamily="18" charset="0"/>
                    </a:rPr>
                    <a:t> Inter-face.</a:t>
                  </a:r>
                  <a:endParaRPr lang="en-US" sz="1200" dirty="0">
                    <a:latin typeface="+mn-lt"/>
                    <a:cs typeface="Times New Roman" pitchFamily="18" charset="0"/>
                  </a:endParaRPr>
                </a:p>
                <a:p>
                  <a:pPr algn="just" eaLnBrk="0" hangingPunct="0"/>
                  <a:endParaRPr lang="en-US" sz="2400" dirty="0">
                    <a:latin typeface="+mn-lt"/>
                  </a:endParaRPr>
                </a:p>
              </p:txBody>
            </p:sp>
            <p:sp>
              <p:nvSpPr>
                <p:cNvPr id="53" name="Rectangle 130"/>
                <p:cNvSpPr>
                  <a:spLocks noChangeArrowheads="1"/>
                </p:cNvSpPr>
                <p:nvPr/>
              </p:nvSpPr>
              <p:spPr bwMode="auto">
                <a:xfrm>
                  <a:off x="4708" y="2210"/>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25" name="Group 133"/>
              <p:cNvGrpSpPr>
                <a:grpSpLocks/>
              </p:cNvGrpSpPr>
              <p:nvPr/>
            </p:nvGrpSpPr>
            <p:grpSpPr bwMode="auto">
              <a:xfrm>
                <a:off x="0" y="2652"/>
                <a:ext cx="2354" cy="442"/>
                <a:chOff x="0" y="2652"/>
                <a:chExt cx="2354" cy="442"/>
              </a:xfrm>
            </p:grpSpPr>
            <p:sp>
              <p:nvSpPr>
                <p:cNvPr id="50" name="Rectangle 93"/>
                <p:cNvSpPr>
                  <a:spLocks noChangeArrowheads="1"/>
                </p:cNvSpPr>
                <p:nvPr/>
              </p:nvSpPr>
              <p:spPr bwMode="auto">
                <a:xfrm>
                  <a:off x="43" y="2652"/>
                  <a:ext cx="2268" cy="442"/>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 visión estática.</a:t>
                  </a:r>
                  <a:endParaRPr lang="en-US" sz="1200">
                    <a:latin typeface="+mn-lt"/>
                    <a:cs typeface="Times New Roman" pitchFamily="18" charset="0"/>
                  </a:endParaRPr>
                </a:p>
                <a:p>
                  <a:pPr algn="just" eaLnBrk="0" hangingPunct="0"/>
                  <a:endParaRPr lang="en-US" sz="2400">
                    <a:latin typeface="+mn-lt"/>
                  </a:endParaRPr>
                </a:p>
              </p:txBody>
            </p:sp>
            <p:sp>
              <p:nvSpPr>
                <p:cNvPr id="51" name="Rectangle 132"/>
                <p:cNvSpPr>
                  <a:spLocks noChangeArrowheads="1"/>
                </p:cNvSpPr>
                <p:nvPr/>
              </p:nvSpPr>
              <p:spPr bwMode="auto">
                <a:xfrm>
                  <a:off x="0" y="2652"/>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26" name="Group 135"/>
              <p:cNvGrpSpPr>
                <a:grpSpLocks/>
              </p:cNvGrpSpPr>
              <p:nvPr/>
            </p:nvGrpSpPr>
            <p:grpSpPr bwMode="auto">
              <a:xfrm>
                <a:off x="2354" y="2652"/>
                <a:ext cx="2354" cy="442"/>
                <a:chOff x="2354" y="2652"/>
                <a:chExt cx="2354" cy="442"/>
              </a:xfrm>
            </p:grpSpPr>
            <p:sp>
              <p:nvSpPr>
                <p:cNvPr id="48" name="Rectangle 94"/>
                <p:cNvSpPr>
                  <a:spLocks noChangeArrowheads="1"/>
                </p:cNvSpPr>
                <p:nvPr/>
              </p:nvSpPr>
              <p:spPr bwMode="auto">
                <a:xfrm>
                  <a:off x="2397" y="2652"/>
                  <a:ext cx="2268" cy="442"/>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Miopía temporal.</a:t>
                  </a:r>
                  <a:endParaRPr lang="en-US" sz="1200">
                    <a:latin typeface="+mn-lt"/>
                    <a:cs typeface="Times New Roman" pitchFamily="18" charset="0"/>
                  </a:endParaRPr>
                </a:p>
                <a:p>
                  <a:pPr algn="just" eaLnBrk="0" hangingPunct="0"/>
                  <a:endParaRPr lang="en-US" sz="2400">
                    <a:latin typeface="+mn-lt"/>
                  </a:endParaRPr>
                </a:p>
              </p:txBody>
            </p:sp>
            <p:sp>
              <p:nvSpPr>
                <p:cNvPr id="49" name="Rectangle 134"/>
                <p:cNvSpPr>
                  <a:spLocks noChangeArrowheads="1"/>
                </p:cNvSpPr>
                <p:nvPr/>
              </p:nvSpPr>
              <p:spPr bwMode="auto">
                <a:xfrm>
                  <a:off x="2354" y="2652"/>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27" name="Group 137"/>
              <p:cNvGrpSpPr>
                <a:grpSpLocks/>
              </p:cNvGrpSpPr>
              <p:nvPr/>
            </p:nvGrpSpPr>
            <p:grpSpPr bwMode="auto">
              <a:xfrm>
                <a:off x="4708" y="2652"/>
                <a:ext cx="2354" cy="442"/>
                <a:chOff x="4708" y="2652"/>
                <a:chExt cx="2354" cy="442"/>
              </a:xfrm>
            </p:grpSpPr>
            <p:sp>
              <p:nvSpPr>
                <p:cNvPr id="46" name="Rectangle 95"/>
                <p:cNvSpPr>
                  <a:spLocks noChangeArrowheads="1"/>
                </p:cNvSpPr>
                <p:nvPr/>
              </p:nvSpPr>
              <p:spPr bwMode="auto">
                <a:xfrm>
                  <a:off x="4751" y="2652"/>
                  <a:ext cx="2268" cy="442"/>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Evaluación continua.</a:t>
                  </a:r>
                  <a:endParaRPr lang="en-US" sz="1200">
                    <a:latin typeface="+mn-lt"/>
                    <a:cs typeface="Times New Roman" pitchFamily="18" charset="0"/>
                  </a:endParaRPr>
                </a:p>
                <a:p>
                  <a:pPr algn="just" eaLnBrk="0" hangingPunct="0"/>
                  <a:endParaRPr lang="en-US" sz="2400">
                    <a:latin typeface="+mn-lt"/>
                  </a:endParaRPr>
                </a:p>
              </p:txBody>
            </p:sp>
            <p:sp>
              <p:nvSpPr>
                <p:cNvPr id="47" name="Rectangle 136"/>
                <p:cNvSpPr>
                  <a:spLocks noChangeArrowheads="1"/>
                </p:cNvSpPr>
                <p:nvPr/>
              </p:nvSpPr>
              <p:spPr bwMode="auto">
                <a:xfrm>
                  <a:off x="4708" y="2652"/>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28" name="Group 139"/>
              <p:cNvGrpSpPr>
                <a:grpSpLocks/>
              </p:cNvGrpSpPr>
              <p:nvPr/>
            </p:nvGrpSpPr>
            <p:grpSpPr bwMode="auto">
              <a:xfrm>
                <a:off x="0" y="3094"/>
                <a:ext cx="2354" cy="442"/>
                <a:chOff x="0" y="3094"/>
                <a:chExt cx="2354" cy="442"/>
              </a:xfrm>
            </p:grpSpPr>
            <p:sp>
              <p:nvSpPr>
                <p:cNvPr id="44" name="Rectangle 96"/>
                <p:cNvSpPr>
                  <a:spLocks noChangeArrowheads="1"/>
                </p:cNvSpPr>
                <p:nvPr/>
              </p:nvSpPr>
              <p:spPr bwMode="auto">
                <a:xfrm>
                  <a:off x="43" y="3094"/>
                  <a:ext cx="2268" cy="442"/>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Indicadores base de</a:t>
                  </a:r>
                </a:p>
                <a:p>
                  <a:pPr algn="just" eaLnBrk="0" hangingPunct="0"/>
                  <a:r>
                    <a:rPr lang="en-US" sz="1600">
                      <a:latin typeface="+mn-lt"/>
                      <a:cs typeface="Times New Roman" pitchFamily="18" charset="0"/>
                    </a:rPr>
                    <a:t>recompensas:</a:t>
                  </a:r>
                  <a:endParaRPr lang="en-US" sz="1200">
                    <a:latin typeface="+mn-lt"/>
                    <a:cs typeface="Times New Roman" pitchFamily="18" charset="0"/>
                  </a:endParaRPr>
                </a:p>
                <a:p>
                  <a:pPr algn="just" eaLnBrk="0" hangingPunct="0"/>
                  <a:endParaRPr lang="en-US" sz="2400">
                    <a:latin typeface="+mn-lt"/>
                  </a:endParaRPr>
                </a:p>
              </p:txBody>
            </p:sp>
            <p:sp>
              <p:nvSpPr>
                <p:cNvPr id="45" name="Rectangle 138"/>
                <p:cNvSpPr>
                  <a:spLocks noChangeArrowheads="1"/>
                </p:cNvSpPr>
                <p:nvPr/>
              </p:nvSpPr>
              <p:spPr bwMode="auto">
                <a:xfrm>
                  <a:off x="0" y="3094"/>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29" name="Group 141"/>
              <p:cNvGrpSpPr>
                <a:grpSpLocks/>
              </p:cNvGrpSpPr>
              <p:nvPr/>
            </p:nvGrpSpPr>
            <p:grpSpPr bwMode="auto">
              <a:xfrm>
                <a:off x="2354" y="3094"/>
                <a:ext cx="2354" cy="442"/>
                <a:chOff x="2354" y="3094"/>
                <a:chExt cx="2354" cy="442"/>
              </a:xfrm>
            </p:grpSpPr>
            <p:sp>
              <p:nvSpPr>
                <p:cNvPr id="42" name="Rectangle 97"/>
                <p:cNvSpPr>
                  <a:spLocks noChangeArrowheads="1"/>
                </p:cNvSpPr>
                <p:nvPr/>
              </p:nvSpPr>
              <p:spPr bwMode="auto">
                <a:xfrm>
                  <a:off x="2397" y="3094"/>
                  <a:ext cx="2268" cy="442"/>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 Manipulación datos.</a:t>
                  </a:r>
                  <a:endParaRPr lang="en-US" sz="1200">
                    <a:latin typeface="+mn-lt"/>
                    <a:cs typeface="Times New Roman" pitchFamily="18" charset="0"/>
                  </a:endParaRPr>
                </a:p>
                <a:p>
                  <a:pPr algn="just" eaLnBrk="0" hangingPunct="0"/>
                  <a:endParaRPr lang="en-US" sz="2400">
                    <a:latin typeface="+mn-lt"/>
                  </a:endParaRPr>
                </a:p>
              </p:txBody>
            </p:sp>
            <p:sp>
              <p:nvSpPr>
                <p:cNvPr id="43" name="Rectangle 140"/>
                <p:cNvSpPr>
                  <a:spLocks noChangeArrowheads="1"/>
                </p:cNvSpPr>
                <p:nvPr/>
              </p:nvSpPr>
              <p:spPr bwMode="auto">
                <a:xfrm>
                  <a:off x="2354" y="3094"/>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30" name="Group 143"/>
              <p:cNvGrpSpPr>
                <a:grpSpLocks/>
              </p:cNvGrpSpPr>
              <p:nvPr/>
            </p:nvGrpSpPr>
            <p:grpSpPr bwMode="auto">
              <a:xfrm>
                <a:off x="4708" y="3094"/>
                <a:ext cx="2354" cy="442"/>
                <a:chOff x="4708" y="3094"/>
                <a:chExt cx="2354" cy="442"/>
              </a:xfrm>
            </p:grpSpPr>
            <p:sp>
              <p:nvSpPr>
                <p:cNvPr id="40" name="Rectangle 98"/>
                <p:cNvSpPr>
                  <a:spLocks noChangeArrowheads="1"/>
                </p:cNvSpPr>
                <p:nvPr/>
              </p:nvSpPr>
              <p:spPr bwMode="auto">
                <a:xfrm>
                  <a:off x="4751" y="3094"/>
                  <a:ext cx="2268" cy="442"/>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Externalizar cálculo.</a:t>
                  </a:r>
                  <a:endParaRPr lang="en-US" sz="1200">
                    <a:latin typeface="+mn-lt"/>
                    <a:cs typeface="Times New Roman" pitchFamily="18" charset="0"/>
                  </a:endParaRPr>
                </a:p>
                <a:p>
                  <a:pPr algn="just" eaLnBrk="0" hangingPunct="0"/>
                  <a:endParaRPr lang="en-US" sz="2400">
                    <a:latin typeface="+mn-lt"/>
                  </a:endParaRPr>
                </a:p>
              </p:txBody>
            </p:sp>
            <p:sp>
              <p:nvSpPr>
                <p:cNvPr id="41" name="Rectangle 142"/>
                <p:cNvSpPr>
                  <a:spLocks noChangeArrowheads="1"/>
                </p:cNvSpPr>
                <p:nvPr/>
              </p:nvSpPr>
              <p:spPr bwMode="auto">
                <a:xfrm>
                  <a:off x="4708" y="3094"/>
                  <a:ext cx="2354" cy="442"/>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31" name="Group 145"/>
              <p:cNvGrpSpPr>
                <a:grpSpLocks/>
              </p:cNvGrpSpPr>
              <p:nvPr/>
            </p:nvGrpSpPr>
            <p:grpSpPr bwMode="auto">
              <a:xfrm>
                <a:off x="0" y="3536"/>
                <a:ext cx="2354" cy="596"/>
                <a:chOff x="0" y="3536"/>
                <a:chExt cx="2354" cy="596"/>
              </a:xfrm>
            </p:grpSpPr>
            <p:sp>
              <p:nvSpPr>
                <p:cNvPr id="38" name="Rectangle 99"/>
                <p:cNvSpPr>
                  <a:spLocks noChangeArrowheads="1"/>
                </p:cNvSpPr>
                <p:nvPr/>
              </p:nvSpPr>
              <p:spPr bwMode="auto">
                <a:xfrm>
                  <a:off x="43" y="3536"/>
                  <a:ext cx="2268" cy="596"/>
                </a:xfrm>
                <a:prstGeom prst="rect">
                  <a:avLst/>
                </a:prstGeom>
                <a:noFill/>
                <a:ln w="9525">
                  <a:noFill/>
                  <a:miter lim="800000"/>
                  <a:headEnd/>
                  <a:tailEnd/>
                </a:ln>
                <a:effectLst/>
              </p:spPr>
              <p:txBody>
                <a:bodyPr/>
                <a:lstStyle/>
                <a:p>
                  <a:pPr algn="just" eaLnBrk="0" hangingPunct="0"/>
                  <a:r>
                    <a:rPr lang="en-US" sz="1200">
                      <a:latin typeface="+mn-lt"/>
                      <a:cs typeface="Times New Roman" pitchFamily="18" charset="0"/>
                    </a:rPr>
                    <a:t> </a:t>
                  </a:r>
                </a:p>
                <a:p>
                  <a:pPr algn="just" eaLnBrk="0" hangingPunct="0"/>
                  <a:endParaRPr lang="en-US" sz="2400">
                    <a:latin typeface="+mn-lt"/>
                  </a:endParaRPr>
                </a:p>
              </p:txBody>
            </p:sp>
            <p:sp>
              <p:nvSpPr>
                <p:cNvPr id="39" name="Rectangle 144"/>
                <p:cNvSpPr>
                  <a:spLocks noChangeArrowheads="1"/>
                </p:cNvSpPr>
                <p:nvPr/>
              </p:nvSpPr>
              <p:spPr bwMode="auto">
                <a:xfrm>
                  <a:off x="0" y="3536"/>
                  <a:ext cx="2354" cy="596"/>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32" name="Group 147"/>
              <p:cNvGrpSpPr>
                <a:grpSpLocks/>
              </p:cNvGrpSpPr>
              <p:nvPr/>
            </p:nvGrpSpPr>
            <p:grpSpPr bwMode="auto">
              <a:xfrm>
                <a:off x="2354" y="3536"/>
                <a:ext cx="2354" cy="596"/>
                <a:chOff x="2354" y="3536"/>
                <a:chExt cx="2354" cy="596"/>
              </a:xfrm>
            </p:grpSpPr>
            <p:sp>
              <p:nvSpPr>
                <p:cNvPr id="36" name="Rectangle 100"/>
                <p:cNvSpPr>
                  <a:spLocks noChangeArrowheads="1"/>
                </p:cNvSpPr>
                <p:nvPr/>
              </p:nvSpPr>
              <p:spPr bwMode="auto">
                <a:xfrm>
                  <a:off x="2397" y="3536"/>
                  <a:ext cx="2268" cy="596"/>
                </a:xfrm>
                <a:prstGeom prst="rect">
                  <a:avLst/>
                </a:prstGeom>
                <a:noFill/>
                <a:ln w="9525">
                  <a:noFill/>
                  <a:miter lim="800000"/>
                  <a:headEnd/>
                  <a:tailEnd/>
                </a:ln>
                <a:effectLst/>
              </p:spPr>
              <p:txBody>
                <a:bodyPr/>
                <a:lstStyle/>
                <a:p>
                  <a:pPr algn="l" eaLnBrk="0" hangingPunct="0"/>
                  <a:r>
                    <a:rPr lang="en-US" sz="1600" dirty="0" smtClean="0">
                      <a:latin typeface="+mn-lt"/>
                      <a:cs typeface="Times New Roman" pitchFamily="18" charset="0"/>
                    </a:rPr>
                    <a:t>-</a:t>
                  </a:r>
                  <a:r>
                    <a:rPr lang="en-US" sz="1600" dirty="0" err="1" smtClean="0">
                      <a:latin typeface="+mn-lt"/>
                      <a:cs typeface="Times New Roman" pitchFamily="18" charset="0"/>
                    </a:rPr>
                    <a:t>Comportamiento</a:t>
                  </a:r>
                  <a:r>
                    <a:rPr lang="en-US" sz="1600" dirty="0" smtClean="0">
                      <a:latin typeface="+mn-lt"/>
                      <a:cs typeface="Times New Roman" pitchFamily="18" charset="0"/>
                    </a:rPr>
                    <a:t> </a:t>
                  </a:r>
                  <a:r>
                    <a:rPr lang="en-US" sz="1600" dirty="0" err="1">
                      <a:latin typeface="+mn-lt"/>
                      <a:cs typeface="Times New Roman" pitchFamily="18" charset="0"/>
                    </a:rPr>
                    <a:t>estratégico</a:t>
                  </a:r>
                  <a:r>
                    <a:rPr lang="en-US" sz="1600" dirty="0">
                      <a:latin typeface="+mn-lt"/>
                      <a:cs typeface="Times New Roman" pitchFamily="18" charset="0"/>
                    </a:rPr>
                    <a:t>          </a:t>
                  </a:r>
                  <a:endParaRPr lang="en-US" sz="2400" dirty="0">
                    <a:latin typeface="+mn-lt"/>
                  </a:endParaRPr>
                </a:p>
              </p:txBody>
            </p:sp>
            <p:sp>
              <p:nvSpPr>
                <p:cNvPr id="37" name="Rectangle 146"/>
                <p:cNvSpPr>
                  <a:spLocks noChangeArrowheads="1"/>
                </p:cNvSpPr>
                <p:nvPr/>
              </p:nvSpPr>
              <p:spPr bwMode="auto">
                <a:xfrm>
                  <a:off x="2354" y="3536"/>
                  <a:ext cx="2354" cy="596"/>
                </a:xfrm>
                <a:prstGeom prst="rect">
                  <a:avLst/>
                </a:prstGeom>
                <a:noFill/>
                <a:ln w="7">
                  <a:solidFill>
                    <a:srgbClr val="A0A0A0"/>
                  </a:solidFill>
                  <a:miter lim="800000"/>
                  <a:headEnd/>
                  <a:tailEnd/>
                </a:ln>
                <a:effectLst/>
              </p:spPr>
              <p:txBody>
                <a:bodyPr/>
                <a:lstStyle/>
                <a:p>
                  <a:endParaRPr lang="es-ES">
                    <a:latin typeface="+mn-lt"/>
                  </a:endParaRPr>
                </a:p>
              </p:txBody>
            </p:sp>
          </p:grpSp>
          <p:grpSp>
            <p:nvGrpSpPr>
              <p:cNvPr id="33" name="Group 149"/>
              <p:cNvGrpSpPr>
                <a:grpSpLocks/>
              </p:cNvGrpSpPr>
              <p:nvPr/>
            </p:nvGrpSpPr>
            <p:grpSpPr bwMode="auto">
              <a:xfrm>
                <a:off x="4708" y="3536"/>
                <a:ext cx="2354" cy="596"/>
                <a:chOff x="4708" y="3536"/>
                <a:chExt cx="2354" cy="596"/>
              </a:xfrm>
            </p:grpSpPr>
            <p:sp>
              <p:nvSpPr>
                <p:cNvPr id="34" name="Rectangle 101"/>
                <p:cNvSpPr>
                  <a:spLocks noChangeArrowheads="1"/>
                </p:cNvSpPr>
                <p:nvPr/>
              </p:nvSpPr>
              <p:spPr bwMode="auto">
                <a:xfrm>
                  <a:off x="4751" y="3536"/>
                  <a:ext cx="2268" cy="596"/>
                </a:xfrm>
                <a:prstGeom prst="rect">
                  <a:avLst/>
                </a:prstGeom>
                <a:noFill/>
                <a:ln w="9525">
                  <a:noFill/>
                  <a:miter lim="800000"/>
                  <a:headEnd/>
                  <a:tailEnd/>
                </a:ln>
                <a:effectLst/>
              </p:spPr>
              <p:txBody>
                <a:bodyPr/>
                <a:lstStyle/>
                <a:p>
                  <a:pPr algn="just" eaLnBrk="0" hangingPunct="0"/>
                  <a:r>
                    <a:rPr lang="en-US" sz="1600">
                      <a:latin typeface="+mn-lt"/>
                      <a:cs typeface="Times New Roman" pitchFamily="18" charset="0"/>
                    </a:rPr>
                    <a:t>Externalizar referencia.</a:t>
                  </a:r>
                  <a:endParaRPr lang="en-US" sz="1200">
                    <a:latin typeface="+mn-lt"/>
                    <a:cs typeface="Times New Roman" pitchFamily="18" charset="0"/>
                  </a:endParaRPr>
                </a:p>
                <a:p>
                  <a:pPr algn="just" eaLnBrk="0" hangingPunct="0"/>
                  <a:endParaRPr lang="en-US" sz="2400">
                    <a:latin typeface="+mn-lt"/>
                  </a:endParaRPr>
                </a:p>
              </p:txBody>
            </p:sp>
            <p:sp>
              <p:nvSpPr>
                <p:cNvPr id="35" name="Rectangle 148"/>
                <p:cNvSpPr>
                  <a:spLocks noChangeArrowheads="1"/>
                </p:cNvSpPr>
                <p:nvPr/>
              </p:nvSpPr>
              <p:spPr bwMode="auto">
                <a:xfrm>
                  <a:off x="4708" y="3536"/>
                  <a:ext cx="2354" cy="596"/>
                </a:xfrm>
                <a:prstGeom prst="rect">
                  <a:avLst/>
                </a:prstGeom>
                <a:noFill/>
                <a:ln w="7">
                  <a:solidFill>
                    <a:srgbClr val="A0A0A0"/>
                  </a:solidFill>
                  <a:miter lim="800000"/>
                  <a:headEnd/>
                  <a:tailEnd/>
                </a:ln>
                <a:effectLst/>
              </p:spPr>
              <p:txBody>
                <a:bodyPr/>
                <a:lstStyle/>
                <a:p>
                  <a:endParaRPr lang="es-ES">
                    <a:latin typeface="+mn-lt"/>
                  </a:endParaRPr>
                </a:p>
              </p:txBody>
            </p:sp>
          </p:grpSp>
        </p:grpSp>
        <p:sp>
          <p:nvSpPr>
            <p:cNvPr id="9" name="Rectangle 151"/>
            <p:cNvSpPr>
              <a:spLocks noChangeArrowheads="1"/>
            </p:cNvSpPr>
            <p:nvPr/>
          </p:nvSpPr>
          <p:spPr bwMode="auto">
            <a:xfrm>
              <a:off x="-3" y="-3"/>
              <a:ext cx="7068" cy="4138"/>
            </a:xfrm>
            <a:prstGeom prst="rect">
              <a:avLst/>
            </a:prstGeom>
            <a:noFill/>
            <a:ln w="11112">
              <a:solidFill>
                <a:srgbClr val="A0A0A0"/>
              </a:solidFill>
              <a:miter lim="800000"/>
              <a:headEnd/>
              <a:tailEnd/>
            </a:ln>
            <a:effectLst/>
          </p:spPr>
          <p:txBody>
            <a:bodyPr/>
            <a:lstStyle/>
            <a:p>
              <a:endParaRPr lang="es-ES">
                <a:latin typeface="+mn-lt"/>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638"/>
            <a:ext cx="7498080" cy="562074"/>
          </a:xfrm>
        </p:spPr>
        <p:txBody>
          <a:bodyPr>
            <a:normAutofit/>
          </a:bodyPr>
          <a:lstStyle/>
          <a:p>
            <a:r>
              <a:rPr lang="es-ES" sz="2800" dirty="0" smtClean="0"/>
              <a:t>Midiendo la Eficiencia en el Sector Público</a:t>
            </a:r>
            <a:endParaRPr lang="es-ES" sz="2800" dirty="0"/>
          </a:p>
        </p:txBody>
      </p:sp>
      <p:sp>
        <p:nvSpPr>
          <p:cNvPr id="3" name="2 Marcador de contenido"/>
          <p:cNvSpPr>
            <a:spLocks noGrp="1"/>
          </p:cNvSpPr>
          <p:nvPr>
            <p:ph idx="1"/>
          </p:nvPr>
        </p:nvSpPr>
        <p:spPr/>
        <p:txBody>
          <a:bodyPr/>
          <a:lstStyle/>
          <a:p>
            <a:endParaRPr lang="es-ES" dirty="0" smtClean="0"/>
          </a:p>
          <a:p>
            <a:endParaRPr lang="es-ES" dirty="0" smtClean="0"/>
          </a:p>
          <a:p>
            <a:r>
              <a:rPr lang="es-ES" dirty="0" smtClean="0"/>
              <a:t>IG PARA EL ANÁLISIS DELPROGRAMA DE LUCHA CONTRA LA POBREZA EN LA C.A. de MADRID</a:t>
            </a:r>
          </a:p>
          <a:p>
            <a:endParaRPr lang="es-ES" dirty="0" smtClean="0"/>
          </a:p>
          <a:p>
            <a:endParaRPr lang="es-ES" dirty="0"/>
          </a:p>
        </p:txBody>
      </p:sp>
      <p:cxnSp>
        <p:nvCxnSpPr>
          <p:cNvPr id="5" name="4 Conector recto"/>
          <p:cNvCxnSpPr/>
          <p:nvPr/>
        </p:nvCxnSpPr>
        <p:spPr>
          <a:xfrm>
            <a:off x="1475656" y="836712"/>
            <a:ext cx="7488832" cy="0"/>
          </a:xfrm>
          <a:prstGeom prst="line">
            <a:avLst/>
          </a:prstGeom>
          <a:ln w="38100">
            <a:solidFill>
              <a:schemeClr val="accent2">
                <a:lumMod val="20000"/>
                <a:lumOff val="80000"/>
              </a:schemeClr>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475</TotalTime>
  <Words>1575</Words>
  <Application>Microsoft Office PowerPoint</Application>
  <PresentationFormat>Presentación en pantalla (4:3)</PresentationFormat>
  <Paragraphs>812</Paragraphs>
  <Slides>15</Slides>
  <Notes>13</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Solsticio</vt:lpstr>
      <vt:lpstr>Midiendo la Eficiencia en el Sector Público  Montevideo 19-23 de octubre de 2015</vt:lpstr>
      <vt:lpstr>Diapositiva 2</vt:lpstr>
      <vt:lpstr>Midiendo la Eficiencia en el Sector Público</vt:lpstr>
      <vt:lpstr>Diapositiva 4</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Midiendo la Eficiencia en el Sector Público</vt:lpstr>
      <vt:lpstr>Diapositiva 14</vt:lpstr>
      <vt:lpstr>Diapositiva 15</vt:lpstr>
    </vt:vector>
  </TitlesOfParts>
  <Company>Ftad. Econ-Empre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EJEMPLO</dc:title>
  <dc:creator>Inés</dc:creator>
  <cp:lastModifiedBy>esalasm</cp:lastModifiedBy>
  <cp:revision>107</cp:revision>
  <dcterms:created xsi:type="dcterms:W3CDTF">2006-12-25T17:07:05Z</dcterms:created>
  <dcterms:modified xsi:type="dcterms:W3CDTF">2015-10-29T11:53:47Z</dcterms:modified>
</cp:coreProperties>
</file>